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99" r:id="rId1"/>
  </p:sldMasterIdLst>
  <p:notesMasterIdLst>
    <p:notesMasterId r:id="rId43"/>
  </p:notesMasterIdLst>
  <p:handoutMasterIdLst>
    <p:handoutMasterId r:id="rId44"/>
  </p:handoutMasterIdLst>
  <p:sldIdLst>
    <p:sldId id="398" r:id="rId2"/>
    <p:sldId id="397" r:id="rId3"/>
    <p:sldId id="406" r:id="rId4"/>
    <p:sldId id="407" r:id="rId5"/>
    <p:sldId id="645" r:id="rId6"/>
    <p:sldId id="654" r:id="rId7"/>
    <p:sldId id="399" r:id="rId8"/>
    <p:sldId id="656" r:id="rId9"/>
    <p:sldId id="657" r:id="rId10"/>
    <p:sldId id="658" r:id="rId11"/>
    <p:sldId id="663" r:id="rId12"/>
    <p:sldId id="665" r:id="rId13"/>
    <p:sldId id="650" r:id="rId14"/>
    <p:sldId id="313" r:id="rId15"/>
    <p:sldId id="652" r:id="rId16"/>
    <p:sldId id="644" r:id="rId17"/>
    <p:sldId id="659" r:id="rId18"/>
    <p:sldId id="660" r:id="rId19"/>
    <p:sldId id="646" r:id="rId20"/>
    <p:sldId id="315" r:id="rId21"/>
    <p:sldId id="324" r:id="rId22"/>
    <p:sldId id="528" r:id="rId23"/>
    <p:sldId id="605" r:id="rId24"/>
    <p:sldId id="604" r:id="rId25"/>
    <p:sldId id="631" r:id="rId26"/>
    <p:sldId id="634" r:id="rId27"/>
    <p:sldId id="666" r:id="rId28"/>
    <p:sldId id="661" r:id="rId29"/>
    <p:sldId id="651" r:id="rId30"/>
    <p:sldId id="618" r:id="rId31"/>
    <p:sldId id="573" r:id="rId32"/>
    <p:sldId id="611" r:id="rId33"/>
    <p:sldId id="612" r:id="rId34"/>
    <p:sldId id="616" r:id="rId35"/>
    <p:sldId id="617" r:id="rId36"/>
    <p:sldId id="619" r:id="rId37"/>
    <p:sldId id="576" r:id="rId38"/>
    <p:sldId id="522" r:id="rId39"/>
    <p:sldId id="602" r:id="rId40"/>
    <p:sldId id="603" r:id="rId41"/>
    <p:sldId id="609" r:id="rId42"/>
  </p:sldIdLst>
  <p:sldSz cx="9144000" cy="6858000" type="screen4x3"/>
  <p:notesSz cx="6858000" cy="9144000"/>
  <p:embeddedFontLst>
    <p:embeddedFont>
      <p:font typeface="Calibri" panose="020F0502020204030204" pitchFamily="3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Mangal" panose="02040503050203030202" pitchFamily="18" charset="0"/>
      <p:regular r:id="rId53"/>
      <p:bold r:id="rId54"/>
    </p:embeddedFont>
    <p:embeddedFont>
      <p:font typeface="MS PGothic" panose="020B0600070205080204" pitchFamily="34" charset="-128"/>
      <p:regular r:id="rId55"/>
    </p:embeddedFont>
    <p:embeddedFont>
      <p:font typeface="Segoe UI" panose="020B0502040204020203" pitchFamily="34" charset="0"/>
      <p:regular r:id="rId56"/>
      <p:bold r:id="rId57"/>
      <p:italic r:id="rId58"/>
      <p:boldItalic r:id="rId59"/>
    </p:embeddedFont>
    <p:embeddedFont>
      <p:font typeface="Segoe UI Bold" panose="020B0802040204020203" pitchFamily="34" charset="0"/>
      <p:bold r:id="rId60"/>
    </p:embeddedFont>
    <p:embeddedFont>
      <p:font typeface="Segoe UI Light" panose="020B0502040204020203" pitchFamily="34" charset="0"/>
      <p:regular r:id="rId61"/>
      <p:italic r:id="rId62"/>
    </p:embeddedFont>
    <p:embeddedFont>
      <p:font typeface="Segoe UI Semibold" panose="020B0702040204020203" pitchFamily="34" charset="0"/>
      <p:bold r:id="rId63"/>
      <p:boldItalic r:id="rId64"/>
    </p:embeddedFont>
    <p:embeddedFont>
      <p:font typeface="Segoe UI Semilight" panose="020B0402040204020203" pitchFamily="34" charset="0"/>
      <p:regular r:id="rId65"/>
      <p:italic r:id="rId66"/>
    </p:embeddedFont>
    <p:embeddedFont>
      <p:font typeface="Segoe UI Symbol" panose="020B0502040204020203" pitchFamily="34" charset="0"/>
      <p:regular r:id="rId67"/>
    </p:embeddedFont>
    <p:embeddedFont>
      <p:font typeface="Verdana" panose="020B0604030504040204" pitchFamily="34" charset="0"/>
      <p:regular r:id="rId68"/>
      <p:bold r:id="rId69"/>
      <p:italic r:id="rId70"/>
      <p:boldItalic r:id="rId71"/>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397"/>
          </p14:sldIdLst>
        </p14:section>
        <p14:section name="Design for Operations" id="{7ADBFB43-791A-4477-940E-E9E90BB66866}">
          <p14:sldIdLst>
            <p14:sldId id="406"/>
            <p14:sldId id="407"/>
            <p14:sldId id="645"/>
            <p14:sldId id="654"/>
          </p14:sldIdLst>
        </p14:section>
        <p14:section name="Design an application monitoring and alerting strategy" id="{EE7F45B0-A6AD-411D-A512-DBBFEC401377}">
          <p14:sldIdLst>
            <p14:sldId id="399"/>
            <p14:sldId id="656"/>
            <p14:sldId id="657"/>
            <p14:sldId id="658"/>
            <p14:sldId id="663"/>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6"/>
            <p14:sldId id="661"/>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79508" autoAdjust="0"/>
  </p:normalViewPr>
  <p:slideViewPr>
    <p:cSldViewPr snapToGrid="0">
      <p:cViewPr varScale="1">
        <p:scale>
          <a:sx n="62" d="100"/>
          <a:sy n="62" d="100"/>
        </p:scale>
        <p:origin x="1814" y="53"/>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6/19/2018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6/19/2018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10</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dirty="0">
                <a:solidFill>
                  <a:prstClr val="black"/>
                </a:solidFill>
              </a:rPr>
              <a:t>Microsoft Build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rPr>
              <a:pPr defTabSz="932742">
                <a:defRPr/>
              </a:pPr>
              <a:t>6/19/2018 3:10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13</a:t>
            </a:fld>
            <a:endParaRPr lang="en-US" dirty="0">
              <a:solidFill>
                <a:prstClr val="black"/>
              </a:solidFill>
            </a:endParaRPr>
          </a:p>
        </p:txBody>
      </p:sp>
    </p:spTree>
    <p:extLst>
      <p:ext uri="{BB962C8B-B14F-4D97-AF65-F5344CB8AC3E}">
        <p14:creationId xmlns:p14="http://schemas.microsoft.com/office/powerpoint/2010/main" val="1878954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14</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Verdana" panose="020B0604030504040204"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Verdana" panose="020B0604030504040204"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Verdana" panose="020B0604030504040204"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Verdana" panose="020B0604030504040204"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Verdana" panose="020B0604030504040204" pitchFamily="34" charset="0"/>
            </a:endParaRPr>
          </a:p>
          <a:p>
            <a:pPr algn="l">
              <a:buFont typeface="Arial" panose="020B0604020202020204" pitchFamily="34" charset="0"/>
              <a:buNone/>
            </a:pPr>
            <a:r>
              <a:rPr lang="en-US" b="0" i="0" dirty="0">
                <a:solidFill>
                  <a:srgbClr val="FFFFFF"/>
                </a:solidFill>
                <a:effectLst/>
                <a:latin typeface="Verdana" panose="020B0604030504040204"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6/19/2018 3:10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20</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6/19/2018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727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7870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40065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28</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6/19/2018 3:10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3:10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7588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rPr>
              <a:pPr defTabSz="915300">
                <a:defRPr/>
              </a:pPr>
              <a:t>6/19/2018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rPr>
              <a:pPr defTabSz="915300">
                <a:defRPr/>
              </a:pPr>
              <a:t>5</a:t>
            </a:fld>
            <a:endParaRPr lang="en-US" dirty="0">
              <a:solidFill>
                <a:prstClr val="black"/>
              </a:solidFill>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Verdana" panose="020B0604030504040204"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Verdana" panose="020B0604030504040204"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Verdana" panose="020B0604030504040204"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Verdana" panose="020B0604030504040204"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Verdan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Verdana" panose="020B0604030504040204"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Verdana" panose="020B0604030504040204"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Verdana" panose="020B0604030504040204"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Verdana" panose="020B0604030504040204"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93546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vl2pPr>
              <a:defRPr/>
            </a:lvl2pPr>
            <a:lvl3pPr>
              <a:defRPr/>
            </a:lvl3pPr>
            <a:lvl4pPr>
              <a:defRPr/>
            </a:lvl4pPr>
            <a:lvl5pPr>
              <a:defRPr/>
            </a:lvl5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5215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205615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2509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538962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29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9058035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Verdana" panose="020B0604030504040204"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Verdana" panose="020B0604030504040204"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Verdana" panose="020B0604030504040204"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Verdana" panose="020B0604030504040204"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Verdana" panose="020B0604030504040204"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Verdana" panose="020B0604030504040204"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Verdana" panose="020B0604030504040204"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13994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Verdana" panose="020B0604030504040204"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spTree>
    <p:extLst>
      <p:ext uri="{BB962C8B-B14F-4D97-AF65-F5344CB8AC3E}">
        <p14:creationId xmlns:p14="http://schemas.microsoft.com/office/powerpoint/2010/main" val="316937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6555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950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2717328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39974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777A-DEE7-435B-9586-0103DF77F643}"/>
              </a:ext>
            </a:extLst>
          </p:cNvPr>
          <p:cNvSpPr>
            <a:spLocks noGrp="1"/>
          </p:cNvSpPr>
          <p:nvPr>
            <p:ph type="title" hasCustomPrompt="1"/>
          </p:nvPr>
        </p:nvSpPr>
        <p:spPr/>
        <p:txBody>
          <a:bodyPr/>
          <a:lstStyle>
            <a:lvl1pPr>
              <a:defRPr/>
            </a:lvl1pPr>
          </a:lstStyle>
          <a:p>
            <a:r>
              <a:rPr lang="en-US" dirty="0"/>
              <a:t>Click to edit NON-BULLETED TEXT title style</a:t>
            </a:r>
          </a:p>
        </p:txBody>
      </p:sp>
      <p:sp>
        <p:nvSpPr>
          <p:cNvPr id="3" name="Text Placeholder 3">
            <a:extLst>
              <a:ext uri="{FF2B5EF4-FFF2-40B4-BE49-F238E27FC236}">
                <a16:creationId xmlns:a16="http://schemas.microsoft.com/office/drawing/2014/main" id="{E2F3D165-3D91-440C-8CC8-1E0E8F3DB5B4}"/>
              </a:ext>
            </a:extLst>
          </p:cNvPr>
          <p:cNvSpPr>
            <a:spLocks noGrp="1"/>
          </p:cNvSpPr>
          <p:nvPr>
            <p:ph type="body" sz="quarter" idx="10" hasCustomPrompt="1"/>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NON-BULLETED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83D0C714-2679-4BEE-9E62-30AB557DE901}"/>
              </a:ext>
            </a:extLst>
          </p:cNvPr>
          <p:cNvSpPr>
            <a:spLocks noGrp="1"/>
          </p:cNvSpPr>
          <p:nvPr>
            <p:ph type="body" sz="quarter" idx="11"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1989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054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URL">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44292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530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56195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944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57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21346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1068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3361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02"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6001381"/>
            <a:ext cx="1344638" cy="386208"/>
          </a:xfrm>
          <a:prstGeom prst="rect">
            <a:avLst/>
          </a:prstGeom>
        </p:spPr>
      </p:pic>
      <p:grpSp>
        <p:nvGrpSpPr>
          <p:cNvPr id="2" name="Group 1">
            <a:extLst>
              <a:ext uri="{FF2B5EF4-FFF2-40B4-BE49-F238E27FC236}">
                <a16:creationId xmlns:a16="http://schemas.microsoft.com/office/drawing/2014/main" id="{8F1C1763-D9DA-4889-BC7E-8504B5AE004B}"/>
              </a:ext>
            </a:extLst>
          </p:cNvPr>
          <p:cNvGrpSpPr/>
          <p:nvPr userDrawn="1"/>
        </p:nvGrpSpPr>
        <p:grpSpPr>
          <a:xfrm>
            <a:off x="5513236" y="237646"/>
            <a:ext cx="3431341" cy="6311663"/>
            <a:chOff x="7350981" y="470410"/>
            <a:chExt cx="4575121" cy="6311663"/>
          </a:xfrm>
        </p:grpSpPr>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202446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olid Dark">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5" y="139009"/>
            <a:ext cx="8792395" cy="717202"/>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443820" y="6159323"/>
            <a:ext cx="1344638" cy="386208"/>
          </a:xfrm>
          <a:prstGeom prst="rect">
            <a:avLst/>
          </a:prstGeom>
        </p:spPr>
      </p:pic>
    </p:spTree>
    <p:extLst>
      <p:ext uri="{BB962C8B-B14F-4D97-AF65-F5344CB8AC3E}">
        <p14:creationId xmlns:p14="http://schemas.microsoft.com/office/powerpoint/2010/main" val="4077902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03848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vl2pPr>
              <a:defRPr/>
            </a:lvl2pPr>
            <a:lvl3pPr>
              <a:defRPr/>
            </a:lvl3pPr>
            <a:lvl4pPr>
              <a:defRPr/>
            </a:lvl4pPr>
            <a:lvl5pPr>
              <a:defRPr/>
            </a:lvl5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52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6151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Clea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Tree>
    <p:extLst>
      <p:ext uri="{BB962C8B-B14F-4D97-AF65-F5344CB8AC3E}">
        <p14:creationId xmlns:p14="http://schemas.microsoft.com/office/powerpoint/2010/main" val="140733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111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vl2pPr>
              <a:defRPr/>
            </a:lvl2pPr>
            <a:lvl3pPr>
              <a:defRPr/>
            </a:lvl3pPr>
            <a:lvl4pPr>
              <a:defRPr/>
            </a:lvl4pPr>
            <a:lvl5pPr>
              <a:defRPr/>
            </a:lvl5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1812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vl2pPr>
              <a:defRPr/>
            </a:lvl2pPr>
            <a:lvl3pPr>
              <a:defRPr/>
            </a:lvl3pPr>
            <a:lvl4pPr>
              <a:defRPr/>
            </a:lvl4pPr>
            <a:lvl5pPr>
              <a:defRPr/>
            </a:lvl5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2296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103611969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Verdana" panose="020B0604030504040204" pitchFamily="34" charset="0"/>
          <a:ea typeface="Verdana" panose="020B0604030504040204"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Verdana" panose="020B0604030504040204" pitchFamily="34" charset="0"/>
          <a:ea typeface="Verdana" panose="020B0604030504040204"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Verdana" panose="020B0604030504040204" pitchFamily="34" charset="0"/>
          <a:ea typeface="Verdana" panose="020B0604030504040204"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Verdana" panose="020B0604030504040204" pitchFamily="34" charset="0"/>
          <a:ea typeface="Verdana" panose="020B0604030504040204"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Verdana" panose="020B0604030504040204" pitchFamily="34" charset="0"/>
          <a:ea typeface="Verdana" panose="020B0604030504040204"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Verdana" panose="020B0604030504040204" pitchFamily="34" charset="0"/>
          <a:ea typeface="Verdana" panose="020B0604030504040204"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ecurity-center/security-center-intro"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chef.io/solutions/windows/" TargetMode="External"/><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39.png"/><Relationship Id="rId4" Type="http://schemas.openxmlformats.org/officeDocument/2006/relationships/hyperlink" Target="http://puppetlabs.com/solutions/microsoft" TargetMode="External"/><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emf"/><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emf"/><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em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69.emf"/><Relationship Id="rId5" Type="http://schemas.openxmlformats.org/officeDocument/2006/relationships/image" Target="../media/image63.png"/><Relationship Id="rId10" Type="http://schemas.openxmlformats.org/officeDocument/2006/relationships/image" Target="../media/image68.emf"/><Relationship Id="rId4" Type="http://schemas.openxmlformats.org/officeDocument/2006/relationships/image" Target="../media/image62.png"/><Relationship Id="rId9" Type="http://schemas.openxmlformats.org/officeDocument/2006/relationships/image" Target="../media/image67.emf"/><Relationship Id="rId14" Type="http://schemas.openxmlformats.org/officeDocument/2006/relationships/image" Target="../media/image72.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ie/learning/exam-70-535.aspx"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4294967295"/>
          </p:nvPr>
        </p:nvSpPr>
        <p:spPr>
          <a:xfrm>
            <a:off x="0" y="1020763"/>
            <a:ext cx="8574088" cy="5148262"/>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3"/>
          </p:nvPr>
        </p:nvSpPr>
        <p:spPr>
          <a:xfrm>
            <a:off x="261253" y="6307137"/>
            <a:ext cx="8574772" cy="410903"/>
          </a:xfrm>
        </p:spPr>
        <p:txBody>
          <a:bodyPr/>
          <a:lstStyle/>
          <a:p>
            <a:pPr marL="0" indent="0">
              <a:buNone/>
            </a:pPr>
            <a:endParaRPr lang="en-US" dirty="0"/>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7" name="Text Placeholder 16">
            <a:extLst>
              <a:ext uri="{FF2B5EF4-FFF2-40B4-BE49-F238E27FC236}">
                <a16:creationId xmlns:a16="http://schemas.microsoft.com/office/drawing/2014/main" id="{7624DD2E-4888-4B10-B3D4-A09CEE509AFC}"/>
              </a:ext>
            </a:extLst>
          </p:cNvPr>
          <p:cNvSpPr>
            <a:spLocks noGrp="1"/>
          </p:cNvSpPr>
          <p:nvPr>
            <p:ph type="body" sz="quarter" idx="10"/>
          </p:nvPr>
        </p:nvSpPr>
        <p:spPr/>
        <p:txBody>
          <a:bodyPr/>
          <a:lstStyle/>
          <a:p>
            <a:endParaRPr lang="en-US" dirty="0"/>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77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2" name="Text Placeholder 1">
            <a:extLst>
              <a:ext uri="{FF2B5EF4-FFF2-40B4-BE49-F238E27FC236}">
                <a16:creationId xmlns:a16="http://schemas.microsoft.com/office/drawing/2014/main" id="{E6A96E27-2748-417C-BBB6-EDE73E55695E}"/>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BF668174-945E-4630-A1B4-E328A6AB8108}"/>
              </a:ext>
            </a:extLst>
          </p:cNvPr>
          <p:cNvSpPr>
            <a:spLocks noGrp="1"/>
          </p:cNvSpPr>
          <p:nvPr>
            <p:ph type="body" sz="quarter" idx="11"/>
          </p:nvPr>
        </p:nvSpPr>
        <p:spPr/>
        <p:txBody>
          <a:bodyPr/>
          <a:lstStyle/>
          <a:p>
            <a:endParaRPr lang="en-US" dirty="0"/>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2" name="Text Placeholder 1">
            <a:extLst>
              <a:ext uri="{FF2B5EF4-FFF2-40B4-BE49-F238E27FC236}">
                <a16:creationId xmlns:a16="http://schemas.microsoft.com/office/drawing/2014/main" id="{D636706E-76E5-4B16-B1BB-94F4D07E0BF9}"/>
              </a:ext>
            </a:extLst>
          </p:cNvPr>
          <p:cNvSpPr>
            <a:spLocks noGrp="1"/>
          </p:cNvSpPr>
          <p:nvPr>
            <p:ph type="body" sz="quarter" idx="10"/>
          </p:nvPr>
        </p:nvSpPr>
        <p:spPr/>
        <p:txBody>
          <a:bodyPr/>
          <a:lstStyle/>
          <a:p>
            <a:endParaRPr lang="en-US" dirty="0"/>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089836" y="2827410"/>
            <a:ext cx="154667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691140" y="1057855"/>
            <a:ext cx="137515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578992" y="5265717"/>
            <a:ext cx="1675620"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189959" y="2827410"/>
            <a:ext cx="1967111"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674651" y="1057855"/>
            <a:ext cx="145530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32964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Security Management</a:t>
            </a:r>
          </a:p>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983397"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Backup</a:t>
            </a:r>
          </a:p>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53262" y="1352175"/>
            <a:ext cx="2101763"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355633" y="3156375"/>
            <a:ext cx="223115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Configuration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Update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Automation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703980" cy="307724"/>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777153" y="3096882"/>
            <a:ext cx="603849" cy="307726"/>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12015" cy="244532"/>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129956" y="1327327"/>
            <a:ext cx="924348" cy="244532"/>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3039070"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srgbClr val="353535"/>
                    </a:gs>
                    <a:gs pos="0">
                      <a:srgbClr val="353535"/>
                    </a:gs>
                  </a:gsLst>
                  <a:lin ang="5400000" scaled="0"/>
                </a:gradFill>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358710"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srgbClr val="353535"/>
                    </a:gs>
                    <a:gs pos="0">
                      <a:srgbClr val="353535"/>
                    </a:gs>
                  </a:gsLst>
                  <a:lin ang="5400000" scaled="0"/>
                </a:gradFill>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3"/>
          </p:nvPr>
        </p:nvSpPr>
        <p:spPr/>
        <p:txBody>
          <a:bodyPr/>
          <a:lstStyle/>
          <a:p>
            <a:r>
              <a:rPr lang="en-US" dirty="0">
                <a:hlinkClick r:id="rId3"/>
              </a:rPr>
              <a:t>https://docs.microsoft.com/en-us/azure/security-center/security-center-intro</a:t>
            </a:r>
            <a:endParaRPr lang="en-US" dirty="0"/>
          </a:p>
          <a:p>
            <a:endParaRPr lang="en-US" dirty="0"/>
          </a:p>
          <a:p>
            <a:endParaRPr lang="en-US" dirty="0"/>
          </a:p>
        </p:txBody>
      </p:sp>
      <p:pic>
        <p:nvPicPr>
          <p:cNvPr id="7" name="Content Placeholder 6">
            <a:extLst>
              <a:ext uri="{FF2B5EF4-FFF2-40B4-BE49-F238E27FC236}">
                <a16:creationId xmlns:a16="http://schemas.microsoft.com/office/drawing/2014/main" id="{B0E51DB1-2BDE-491A-9AC1-A3F4C28C6EAE}"/>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702387" y="1020763"/>
            <a:ext cx="7693189" cy="5148262"/>
          </a:xfrm>
          <a:prstGeom prst="rect">
            <a:avLst/>
          </a:prstGeom>
        </p:spPr>
      </p:pic>
    </p:spTree>
    <p:extLst>
      <p:ext uri="{BB962C8B-B14F-4D97-AF65-F5344CB8AC3E}">
        <p14:creationId xmlns:p14="http://schemas.microsoft.com/office/powerpoint/2010/main" val="319086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idx="1"/>
          </p:nvPr>
        </p:nvSpPr>
        <p:spPr>
          <a:xfrm>
            <a:off x="261189" y="1999129"/>
            <a:ext cx="8574902" cy="4169442"/>
          </a:xfrm>
        </p:spPr>
        <p:txBody>
          <a:bodyPr/>
          <a:lstStyle/>
          <a:p>
            <a:r>
              <a:rPr lang="en-US" dirty="0">
                <a:solidFill>
                  <a:srgbClr val="505050"/>
                </a:solidFill>
              </a:rPr>
              <a:t>Improve what matters most</a:t>
            </a:r>
          </a:p>
          <a:p>
            <a:r>
              <a:rPr lang="en-US" dirty="0">
                <a:solidFill>
                  <a:srgbClr val="505050"/>
                </a:solidFill>
              </a:rPr>
              <a:t>Get ongoing, actionable advice</a:t>
            </a:r>
          </a:p>
          <a:p>
            <a:r>
              <a:rPr lang="en-US" dirty="0">
                <a:solidFill>
                  <a:srgbClr val="505050"/>
                </a:solidFill>
              </a:rPr>
              <a:t>Implement recommendations easily</a:t>
            </a:r>
          </a:p>
          <a:p>
            <a:endParaRPr lang="en-US" dirty="0"/>
          </a:p>
        </p:txBody>
      </p:sp>
      <p:sp>
        <p:nvSpPr>
          <p:cNvPr id="3" name="Text Placeholder 2">
            <a:extLst>
              <a:ext uri="{FF2B5EF4-FFF2-40B4-BE49-F238E27FC236}">
                <a16:creationId xmlns:a16="http://schemas.microsoft.com/office/drawing/2014/main" id="{9A3E92F3-3BCD-4877-A39E-60A7735817F5}"/>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Watcher</a:t>
            </a:r>
          </a:p>
        </p:txBody>
      </p:sp>
      <p:sp>
        <p:nvSpPr>
          <p:cNvPr id="3" name="Content Placeholder 2">
            <a:extLst>
              <a:ext uri="{FF2B5EF4-FFF2-40B4-BE49-F238E27FC236}">
                <a16:creationId xmlns:a16="http://schemas.microsoft.com/office/drawing/2014/main" id="{3FCF1BB0-A5B7-42FA-8D19-BB823709A5B2}"/>
              </a:ext>
            </a:extLst>
          </p:cNvPr>
          <p:cNvSpPr>
            <a:spLocks noGrp="1"/>
          </p:cNvSpPr>
          <p:nvPr>
            <p:ph idx="1"/>
          </p:nvPr>
        </p:nvSpPr>
        <p:spPr>
          <a:xfrm>
            <a:off x="394447" y="1676399"/>
            <a:ext cx="8441643" cy="4492171"/>
          </a:xfrm>
        </p:spPr>
        <p:txBody>
          <a:bodyPr/>
          <a:lstStyle/>
          <a:p>
            <a:r>
              <a:rPr lang="en-US" dirty="0"/>
              <a:t>Automate remote network monitoring with packet capture</a:t>
            </a:r>
          </a:p>
          <a:p>
            <a:r>
              <a:rPr lang="en-US" dirty="0"/>
              <a:t>Gain insight into your network traffic using flow logs</a:t>
            </a:r>
          </a:p>
          <a:p>
            <a:r>
              <a:rPr lang="en-US" dirty="0"/>
              <a:t>Diagnose VPN connectivity issues</a:t>
            </a:r>
          </a:p>
          <a:p>
            <a:endParaRPr lang="en-US" dirty="0"/>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3"/>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3F889B62-F58F-4ACA-9D1A-961AB31CB1DD}"/>
              </a:ext>
            </a:extLst>
          </p:cNvPr>
          <p:cNvSpPr>
            <a:spLocks noGrp="1"/>
          </p:cNvSpPr>
          <p:nvPr>
            <p:ph type="body" sz="quarter" idx="13"/>
          </p:nvPr>
        </p:nvSpPr>
        <p:spPr/>
        <p:txBody>
          <a:bodyPr/>
          <a:lstStyle/>
          <a:p>
            <a:endParaRPr lang="en-US" dirty="0"/>
          </a:p>
        </p:txBody>
      </p:sp>
      <p:pic>
        <p:nvPicPr>
          <p:cNvPr id="8" name="Content Placeholder 7">
            <a:extLst>
              <a:ext uri="{FF2B5EF4-FFF2-40B4-BE49-F238E27FC236}">
                <a16:creationId xmlns:a16="http://schemas.microsoft.com/office/drawing/2014/main" id="{C35CE3D4-081C-444D-BEE9-64A3F72EE730}"/>
              </a:ext>
            </a:extLst>
          </p:cNvPr>
          <p:cNvPicPr>
            <a:picLocks noGrp="1" noChangeAspect="1"/>
          </p:cNvPicPr>
          <p:nvPr>
            <p:ph idx="1"/>
          </p:nvPr>
        </p:nvPicPr>
        <p:blipFill>
          <a:blip r:embed="rId3"/>
          <a:stretch>
            <a:fillRect/>
          </a:stretch>
        </p:blipFill>
        <p:spPr>
          <a:xfrm>
            <a:off x="261938" y="1491385"/>
            <a:ext cx="8574087" cy="4207018"/>
          </a:xfrm>
          <a:prstGeom prst="rect">
            <a:avLst/>
          </a:prstGeom>
        </p:spPr>
      </p:pic>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2" name="Text Placeholder 1">
            <a:extLst>
              <a:ext uri="{FF2B5EF4-FFF2-40B4-BE49-F238E27FC236}">
                <a16:creationId xmlns:a16="http://schemas.microsoft.com/office/drawing/2014/main" id="{5B19706F-9F70-4E83-B9D1-D334F5B925DA}"/>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AF03F219-A76E-4423-9BCC-B4106DB751BB}"/>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528353AA-0FE4-43D7-BC0B-3D9E1555DE38}"/>
              </a:ext>
            </a:extLst>
          </p:cNvPr>
          <p:cNvSpPr>
            <a:spLocks noGrp="1"/>
          </p:cNvSpPr>
          <p:nvPr>
            <p:ph type="body" sz="quarter" idx="12"/>
          </p:nvPr>
        </p:nvSpPr>
        <p:spPr/>
        <p:txBody>
          <a:bodyPr/>
          <a:lstStyle/>
          <a:p>
            <a:endParaRPr lang="en-US" dirty="0"/>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4294967295"/>
          </p:nvPr>
        </p:nvSpPr>
        <p:spPr>
          <a:xfrm>
            <a:off x="0" y="1020763"/>
            <a:ext cx="8574088" cy="5148262"/>
          </a:xfrm>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4294967295"/>
          </p:nvPr>
        </p:nvSpPr>
        <p:spPr>
          <a:xfrm>
            <a:off x="140678" y="6292974"/>
            <a:ext cx="8574088" cy="411162"/>
          </a:xfrm>
        </p:spPr>
        <p:txBody>
          <a:bodyPr/>
          <a:lstStyle/>
          <a:p>
            <a:pPr marL="0" indent="0">
              <a:buNone/>
            </a:pPr>
            <a:r>
              <a:rPr lang="en-US" sz="1800" dirty="0">
                <a:hlinkClick r:id="rId6"/>
              </a:rPr>
              <a:t>https://docs.microsoft.com/en-us/azure/automation/automation-intro</a:t>
            </a:r>
            <a:endParaRPr lang="en-US" sz="1800" dirty="0"/>
          </a:p>
          <a:p>
            <a:endParaRPr lang="en-US" sz="1800"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5" name="Content Placeholder 4">
            <a:extLst>
              <a:ext uri="{FF2B5EF4-FFF2-40B4-BE49-F238E27FC236}">
                <a16:creationId xmlns:a16="http://schemas.microsoft.com/office/drawing/2014/main" id="{D0784602-4D8F-434E-8B91-7A7B6F652EF7}"/>
              </a:ext>
            </a:extLst>
          </p:cNvPr>
          <p:cNvSpPr>
            <a:spLocks noGrp="1"/>
          </p:cNvSpPr>
          <p:nvPr>
            <p:ph idx="1"/>
          </p:nvPr>
        </p:nvSpPr>
        <p:spPr/>
        <p:txBody>
          <a:bodyPr/>
          <a:lstStyle/>
          <a:p>
            <a:pPr>
              <a:spcBef>
                <a:spcPts val="0"/>
              </a:spcBef>
            </a:pPr>
            <a:r>
              <a:rPr lang="en-US" sz="3200" b="1" dirty="0"/>
              <a:t>Chef</a:t>
            </a:r>
          </a:p>
          <a:p>
            <a:pPr marL="428625" indent="-428625">
              <a:spcBef>
                <a:spcPts val="0"/>
              </a:spcBef>
            </a:pPr>
            <a:r>
              <a:rPr lang="en-US" sz="1400" dirty="0"/>
              <a:t>If you already have a Chef management infrastructure</a:t>
            </a:r>
          </a:p>
          <a:p>
            <a:pPr marL="428625" indent="-428625">
              <a:spcBef>
                <a:spcPts val="0"/>
              </a:spcBef>
            </a:pPr>
            <a:r>
              <a:rPr lang="en-US" sz="1400" dirty="0"/>
              <a:t>If your primary expertise is managing Linux machines</a:t>
            </a:r>
          </a:p>
          <a:p>
            <a:pPr>
              <a:spcBef>
                <a:spcPts val="0"/>
              </a:spcBef>
            </a:pPr>
            <a:r>
              <a:rPr lang="en-US" sz="3200" b="1" dirty="0"/>
              <a:t>Puppet</a:t>
            </a:r>
          </a:p>
          <a:p>
            <a:pPr marL="428625" indent="-428625">
              <a:spcBef>
                <a:spcPts val="0"/>
              </a:spcBef>
            </a:pPr>
            <a:r>
              <a:rPr lang="en-US" sz="1400" dirty="0"/>
              <a:t>If you already have a Puppet management infrastructure</a:t>
            </a:r>
          </a:p>
          <a:p>
            <a:pPr marL="428625" indent="-428625">
              <a:spcBef>
                <a:spcPts val="0"/>
              </a:spcBef>
            </a:pPr>
            <a:r>
              <a:rPr lang="en-US" sz="1400" dirty="0"/>
              <a:t>If your primary expertise is managing Linux machines</a:t>
            </a:r>
          </a:p>
          <a:p>
            <a:pPr>
              <a:spcBef>
                <a:spcPts val="0"/>
              </a:spcBef>
            </a:pPr>
            <a:r>
              <a:rPr lang="en-US" sz="3200" b="1" dirty="0"/>
              <a:t>DSC</a:t>
            </a:r>
          </a:p>
          <a:p>
            <a:pPr marL="428625" indent="-428625">
              <a:spcBef>
                <a:spcPts val="0"/>
              </a:spcBef>
            </a:pPr>
            <a:r>
              <a:rPr lang="en-US" sz="1400" dirty="0"/>
              <a:t>If you do not already have a Configuration Management Solution</a:t>
            </a:r>
          </a:p>
          <a:p>
            <a:pPr marL="428625" indent="-428625">
              <a:spcBef>
                <a:spcPts val="0"/>
              </a:spcBef>
            </a:pPr>
            <a:r>
              <a:rPr lang="en-US" sz="1400" dirty="0"/>
              <a:t>If your primary experience is in managing Windows machines</a:t>
            </a:r>
          </a:p>
          <a:p>
            <a:pPr marL="428625" indent="-428625">
              <a:spcBef>
                <a:spcPts val="0"/>
              </a:spcBef>
            </a:pPr>
            <a:r>
              <a:rPr lang="en-US" sz="1400" dirty="0"/>
              <a:t>Uses vender-neutral configuration files (MOF)</a:t>
            </a:r>
          </a:p>
          <a:p>
            <a:pPr marL="428625" indent="-428625">
              <a:spcBef>
                <a:spcPts val="0"/>
              </a:spcBef>
            </a:pPr>
            <a:r>
              <a:rPr lang="en-US" sz="1400" dirty="0"/>
              <a:t>If you already have PowerShell expertise</a:t>
            </a:r>
          </a:p>
          <a:p>
            <a:pPr marL="428625" indent="-428625">
              <a:spcBef>
                <a:spcPts val="0"/>
              </a:spcBef>
            </a:pPr>
            <a:endParaRPr lang="en-US" sz="1400" dirty="0"/>
          </a:p>
          <a:p>
            <a:pPr>
              <a:lnSpc>
                <a:spcPct val="110000"/>
              </a:lnSpc>
              <a:spcBef>
                <a:spcPts val="0"/>
              </a:spcBef>
            </a:pPr>
            <a:r>
              <a:rPr lang="en-US" sz="3200" b="1" dirty="0"/>
              <a:t>Azure Automation</a:t>
            </a:r>
          </a:p>
          <a:p>
            <a:pPr marL="428625" indent="-428625">
              <a:spcBef>
                <a:spcPts val="0"/>
              </a:spcBef>
            </a:pPr>
            <a:r>
              <a:rPr lang="en-US" sz="1400" dirty="0"/>
              <a:t>If you do not already have a Configuration Management Solution, or not deeply embedded</a:t>
            </a:r>
          </a:p>
          <a:p>
            <a:pPr marL="428625" indent="-428625">
              <a:spcBef>
                <a:spcPts val="0"/>
              </a:spcBef>
            </a:pPr>
            <a:r>
              <a:rPr lang="en-US" sz="1400" dirty="0"/>
              <a:t>If you want to significantly expand your configuration management without significant expense</a:t>
            </a:r>
          </a:p>
          <a:p>
            <a:pPr marL="428625" indent="-428625">
              <a:spcBef>
                <a:spcPts val="0"/>
              </a:spcBef>
            </a:pPr>
            <a:r>
              <a:rPr lang="en-US" sz="1400" dirty="0"/>
              <a:t>If you already own OMS</a:t>
            </a:r>
          </a:p>
          <a:p>
            <a:pPr marL="428625" indent="-428625">
              <a:spcBef>
                <a:spcPts val="0"/>
              </a:spcBef>
            </a:pPr>
            <a:r>
              <a:rPr lang="en-US" sz="1400" dirty="0"/>
              <a:t>If you already have PowerShell expertise </a:t>
            </a:r>
          </a:p>
          <a:p>
            <a:endParaRPr lang="en-US" sz="14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sz="quarter" idx="13"/>
          </p:nvPr>
        </p:nvSpPr>
        <p:spPr/>
        <p:txBody>
          <a:bodyPr>
            <a:normAutofit/>
          </a:bodyPr>
          <a:lstStyle/>
          <a:p>
            <a:pPr>
              <a:spcBef>
                <a:spcPts val="0"/>
              </a:spcBef>
            </a:pPr>
            <a:endParaRPr lang="en-US" sz="1575" dirty="0"/>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p:txBody>
      </p:sp>
      <p:sp>
        <p:nvSpPr>
          <p:cNvPr id="5" name="Content Placeholder 4">
            <a:extLst>
              <a:ext uri="{FF2B5EF4-FFF2-40B4-BE49-F238E27FC236}">
                <a16:creationId xmlns:a16="http://schemas.microsoft.com/office/drawing/2014/main" id="{80FAE574-E981-428E-ABC0-E1FCCC27A367}"/>
              </a:ext>
            </a:extLst>
          </p:cNvPr>
          <p:cNvSpPr>
            <a:spLocks noGrp="1"/>
          </p:cNvSpPr>
          <p:nvPr>
            <p:ph sz="half" idx="2"/>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a:p>
            <a:endParaRPr lang="en-US" dirty="0"/>
          </a:p>
        </p:txBody>
      </p:sp>
      <p:sp>
        <p:nvSpPr>
          <p:cNvPr id="4" name="Text Placeholder 3">
            <a:extLst>
              <a:ext uri="{FF2B5EF4-FFF2-40B4-BE49-F238E27FC236}">
                <a16:creationId xmlns:a16="http://schemas.microsoft.com/office/drawing/2014/main" id="{32CBDF66-CCCE-4A51-A92C-0896E12FFA8E}"/>
              </a:ext>
            </a:extLst>
          </p:cNvPr>
          <p:cNvSpPr>
            <a:spLocks noGrp="1"/>
          </p:cNvSpPr>
          <p:nvPr>
            <p:ph type="body" sz="quarter" idx="3"/>
          </p:nvPr>
        </p:nvSpPr>
        <p:spPr/>
        <p:txBody>
          <a:bodyPr/>
          <a:lstStyle/>
          <a:p>
            <a:r>
              <a:rPr lang="en-US" b="1" dirty="0">
                <a:solidFill>
                  <a:srgbClr val="000000"/>
                </a:solidFill>
                <a:latin typeface="Calibri" panose="020F0502020204030204" pitchFamily="34" charset="0"/>
                <a:cs typeface="Calibri" panose="020F0502020204030204" pitchFamily="34" charset="0"/>
              </a:rPr>
              <a:t>Puppet</a:t>
            </a:r>
          </a:p>
        </p:txBody>
      </p:sp>
      <p:sp>
        <p:nvSpPr>
          <p:cNvPr id="8" name="Content Placeholder 7">
            <a:extLst>
              <a:ext uri="{FF2B5EF4-FFF2-40B4-BE49-F238E27FC236}">
                <a16:creationId xmlns:a16="http://schemas.microsoft.com/office/drawing/2014/main" id="{88BE0132-60E3-450E-81FF-217C731C1E7C}"/>
              </a:ext>
            </a:extLst>
          </p:cNvPr>
          <p:cNvSpPr>
            <a:spLocks noGrp="1"/>
          </p:cNvSpPr>
          <p:nvPr>
            <p:ph sz="quarter" idx="4"/>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a:p>
            <a:endParaRPr lang="en-US" dirty="0"/>
          </a:p>
        </p:txBody>
      </p:sp>
      <p:sp>
        <p:nvSpPr>
          <p:cNvPr id="9" name="Text Placeholder 8">
            <a:extLst>
              <a:ext uri="{FF2B5EF4-FFF2-40B4-BE49-F238E27FC236}">
                <a16:creationId xmlns:a16="http://schemas.microsoft.com/office/drawing/2014/main" id="{84A3DBD4-05E3-445A-AB17-91B84B1D9E9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2" name="Text Placeholder 1">
            <a:extLst>
              <a:ext uri="{FF2B5EF4-FFF2-40B4-BE49-F238E27FC236}">
                <a16:creationId xmlns:a16="http://schemas.microsoft.com/office/drawing/2014/main" id="{C98D9906-B2F1-47BF-8E15-47649AB67CFB}"/>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Fully-managed </a:t>
            </a:r>
            <a:br>
              <a:rPr lang="en-US" sz="1650" kern="0" dirty="0">
                <a:gradFill>
                  <a:gsLst>
                    <a:gs pos="13483">
                      <a:schemeClr val="tx1"/>
                    </a:gs>
                    <a:gs pos="62000">
                      <a:schemeClr val="tx1"/>
                    </a:gs>
                  </a:gsLst>
                  <a:lin ang="5400000" scaled="0"/>
                </a:gradFill>
                <a:latin typeface="Segoe UI Semilight"/>
                <a:cs typeface="Segoe UI"/>
              </a:rPr>
            </a:br>
            <a:r>
              <a:rPr lang="en-US" sz="1650" kern="0" dirty="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dirty="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dirty="0"/>
              <a:t>Manage all events in one place</a:t>
            </a:r>
          </a:p>
        </p:txBody>
      </p:sp>
      <p:sp>
        <p:nvSpPr>
          <p:cNvPr id="2" name="Text Placeholder 1">
            <a:extLst>
              <a:ext uri="{FF2B5EF4-FFF2-40B4-BE49-F238E27FC236}">
                <a16:creationId xmlns:a16="http://schemas.microsoft.com/office/drawing/2014/main" id="{2D7725C1-8AE0-46BA-86D2-B673B4ACD50D}"/>
              </a:ext>
            </a:extLst>
          </p:cNvPr>
          <p:cNvSpPr>
            <a:spLocks noGrp="1"/>
          </p:cNvSpPr>
          <p:nvPr>
            <p:ph type="body" sz="quarter" idx="10"/>
          </p:nvPr>
        </p:nvSpPr>
        <p:spPr/>
        <p:txBody>
          <a:bodyPr/>
          <a:lstStyle/>
          <a:p>
            <a:endParaRPr lang="en-US" dirty="0"/>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1110304"/>
            <a:chOff x="3584978" y="3230643"/>
            <a:chExt cx="2066542" cy="150987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509879"/>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Subscribe to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9"/>
            <a:ext cx="1519439" cy="819455"/>
            <a:chOff x="3584978" y="4386998"/>
            <a:chExt cx="2066542" cy="1114355"/>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1114355"/>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Route events to any end-points, Azure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6"/>
            <a:ext cx="1519439" cy="674031"/>
            <a:chOff x="3584978" y="5577314"/>
            <a:chExt cx="2066542" cy="91659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916598"/>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Enable filtering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and efficient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dirty="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189869"/>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dirty="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861369"/>
            <a:ext cx="1815260" cy="1863080"/>
            <a:chOff x="8047017" y="2824105"/>
            <a:chExt cx="2468880" cy="2533559"/>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824105"/>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287138"/>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err="1">
                  <a:gradFill>
                    <a:gsLst>
                      <a:gs pos="1250">
                        <a:srgbClr val="353535"/>
                      </a:gs>
                      <a:gs pos="100000">
                        <a:srgbClr val="353535"/>
                      </a:gs>
                    </a:gsLst>
                    <a:lin ang="5400000" scaled="0"/>
                  </a:gradFill>
                </a:rPr>
                <a:t>WebHooks</a:t>
              </a:r>
              <a:endParaRPr lang="en-US" sz="1200" kern="0" dirty="0">
                <a:gradFill>
                  <a:gsLst>
                    <a:gs pos="1250">
                      <a:srgbClr val="353535"/>
                    </a:gs>
                    <a:gs pos="100000">
                      <a:srgbClr val="353535"/>
                    </a:gs>
                  </a:gsLst>
                  <a:lin ang="5400000" scaled="0"/>
                </a:gradFill>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5AD2A668-0E29-41D7-A363-293FF76958D8}"/>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DF34A7E-6AF5-44E9-92D8-24F203F729D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8028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3" name="Text Placeholder 2">
            <a:extLst>
              <a:ext uri="{FF2B5EF4-FFF2-40B4-BE49-F238E27FC236}">
                <a16:creationId xmlns:a16="http://schemas.microsoft.com/office/drawing/2014/main" id="{165DC24A-0733-4645-B615-81BB7DD15C75}"/>
              </a:ext>
            </a:extLst>
          </p:cNvPr>
          <p:cNvSpPr>
            <a:spLocks noGrp="1"/>
          </p:cNvSpPr>
          <p:nvPr>
            <p:ph type="body" sz="quarter" idx="10"/>
          </p:nvPr>
        </p:nvSpPr>
        <p:spPr/>
        <p:txBody>
          <a:bodyPr/>
          <a:lstStyle/>
          <a:p>
            <a:endParaRPr lang="en-US" dirty="0"/>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B10409-C37B-401A-AD72-38FDAEC0092D}"/>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7244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dirty="0"/>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57615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7686"/>
            <a:ext cx="8574087" cy="4914415"/>
          </a:xfrm>
        </p:spPr>
      </p:pic>
      <p:sp>
        <p:nvSpPr>
          <p:cNvPr id="3" name="Text Placeholder 2">
            <a:extLst>
              <a:ext uri="{FF2B5EF4-FFF2-40B4-BE49-F238E27FC236}">
                <a16:creationId xmlns:a16="http://schemas.microsoft.com/office/drawing/2014/main" id="{F155415C-56C0-4B1E-A2D8-EA716E439DC1}"/>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243943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
        <p:nvSpPr>
          <p:cNvPr id="5" name="Text Placeholder 4">
            <a:extLst>
              <a:ext uri="{FF2B5EF4-FFF2-40B4-BE49-F238E27FC236}">
                <a16:creationId xmlns:a16="http://schemas.microsoft.com/office/drawing/2014/main" id="{1FF1EB75-7BA0-41E7-AF1B-95831A13BBC5}"/>
              </a:ext>
            </a:extLst>
          </p:cNvPr>
          <p:cNvSpPr>
            <a:spLocks noGrp="1"/>
          </p:cNvSpPr>
          <p:nvPr>
            <p:ph type="body" sz="quarter" idx="1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2037" y="4692509"/>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pPr marL="0" indent="0">
              <a:buNone/>
            </a:pPr>
            <a:br>
              <a:rPr lang="en-US" dirty="0"/>
            </a:br>
            <a:endParaRPr lang="en-US" dirty="0"/>
          </a:p>
        </p:txBody>
      </p:sp>
      <p:sp>
        <p:nvSpPr>
          <p:cNvPr id="4" name="Text Placeholder 3">
            <a:extLst>
              <a:ext uri="{FF2B5EF4-FFF2-40B4-BE49-F238E27FC236}">
                <a16:creationId xmlns:a16="http://schemas.microsoft.com/office/drawing/2014/main" id="{E1938C36-2745-4D42-BD0E-6D8DCB9B43E6}"/>
              </a:ext>
            </a:extLst>
          </p:cNvPr>
          <p:cNvSpPr>
            <a:spLocks noGrp="1"/>
          </p:cNvSpPr>
          <p:nvPr>
            <p:ph type="body" sz="quarter" idx="13"/>
          </p:nvPr>
        </p:nvSpPr>
        <p:spPr/>
        <p:txBody>
          <a:bodyPr/>
          <a:lstStyle/>
          <a:p>
            <a:endParaRPr lang="en-US" dirty="0"/>
          </a:p>
        </p:txBody>
      </p:sp>
      <p:pic>
        <p:nvPicPr>
          <p:cNvPr id="7" name="Picture 6">
            <a:extLst>
              <a:ext uri="{FF2B5EF4-FFF2-40B4-BE49-F238E27FC236}">
                <a16:creationId xmlns:a16="http://schemas.microsoft.com/office/drawing/2014/main" id="{9A9DB14E-2CD8-48CD-932A-1946E7E26D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976912"/>
            <a:ext cx="7092336" cy="5390176"/>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br>
              <a:rPr lang="en-US" dirty="0"/>
            </a:br>
            <a:endParaRPr lang="en-US" dirty="0"/>
          </a:p>
        </p:txBody>
      </p:sp>
      <p:sp>
        <p:nvSpPr>
          <p:cNvPr id="5" name="Text Placeholder 4">
            <a:extLst>
              <a:ext uri="{FF2B5EF4-FFF2-40B4-BE49-F238E27FC236}">
                <a16:creationId xmlns:a16="http://schemas.microsoft.com/office/drawing/2014/main" id="{D57D02FD-92B3-48AE-ACBD-78711D275E91}"/>
              </a:ext>
            </a:extLst>
          </p:cNvPr>
          <p:cNvSpPr>
            <a:spLocks noGrp="1"/>
          </p:cNvSpPr>
          <p:nvPr>
            <p:ph type="body" sz="quarter" idx="13"/>
          </p:nvPr>
        </p:nvSpPr>
        <p:spPr/>
        <p:txBody>
          <a:bodyPr/>
          <a:lstStyle/>
          <a:p>
            <a:endParaRPr lang="en-US" dirty="0"/>
          </a:p>
        </p:txBody>
      </p:sp>
      <p:pic>
        <p:nvPicPr>
          <p:cNvPr id="4" name="Picture 3"/>
          <p:cNvPicPr>
            <a:picLocks noChangeAspect="1"/>
          </p:cNvPicPr>
          <p:nvPr/>
        </p:nvPicPr>
        <p:blipFill>
          <a:blip r:embed="rId3"/>
          <a:stretch>
            <a:fillRect/>
          </a:stretch>
        </p:blipFill>
        <p:spPr>
          <a:xfrm>
            <a:off x="816755" y="2558007"/>
            <a:ext cx="8019270" cy="2087936"/>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6" name="Text Placeholder 5">
            <a:extLst>
              <a:ext uri="{FF2B5EF4-FFF2-40B4-BE49-F238E27FC236}">
                <a16:creationId xmlns:a16="http://schemas.microsoft.com/office/drawing/2014/main" id="{5D02E063-3C1C-4AB7-8406-47A9E4AFA8F5}"/>
              </a:ext>
            </a:extLst>
          </p:cNvPr>
          <p:cNvSpPr>
            <a:spLocks noGrp="1"/>
          </p:cNvSpPr>
          <p:nvPr>
            <p:ph type="body" sz="quarter" idx="13"/>
          </p:nvPr>
        </p:nvSpPr>
        <p:spPr/>
        <p:txBody>
          <a:bodyPr/>
          <a:lstStyle/>
          <a:p>
            <a:endParaRPr lang="en-US" dirty="0"/>
          </a:p>
        </p:txBody>
      </p:sp>
      <p:pic>
        <p:nvPicPr>
          <p:cNvPr id="10" name="Content Placeholder 9">
            <a:extLst>
              <a:ext uri="{FF2B5EF4-FFF2-40B4-BE49-F238E27FC236}">
                <a16:creationId xmlns:a16="http://schemas.microsoft.com/office/drawing/2014/main" id="{EA40BAD1-BA3D-4C46-ACC7-7A522A391FBF}"/>
              </a:ext>
            </a:extLst>
          </p:cNvPr>
          <p:cNvPicPr>
            <a:picLocks noGrp="1" noChangeAspect="1"/>
          </p:cNvPicPr>
          <p:nvPr>
            <p:ph idx="1"/>
          </p:nvPr>
        </p:nvPicPr>
        <p:blipFill>
          <a:blip r:embed="rId3"/>
          <a:stretch>
            <a:fillRect/>
          </a:stretch>
        </p:blipFill>
        <p:spPr>
          <a:xfrm>
            <a:off x="743744" y="2451894"/>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sp>
        <p:nvSpPr>
          <p:cNvPr id="6" name="Text Placeholder 5">
            <a:extLst>
              <a:ext uri="{FF2B5EF4-FFF2-40B4-BE49-F238E27FC236}">
                <a16:creationId xmlns:a16="http://schemas.microsoft.com/office/drawing/2014/main" id="{E05C3D4E-E2D9-41CE-8346-4B96222AEC2C}"/>
              </a:ext>
            </a:extLst>
          </p:cNvPr>
          <p:cNvSpPr>
            <a:spLocks noGrp="1"/>
          </p:cNvSpPr>
          <p:nvPr>
            <p:ph type="body" sz="quarter" idx="13"/>
          </p:nvPr>
        </p:nvSpPr>
        <p:spPr/>
        <p:txBody>
          <a:bodyPr/>
          <a:lstStyle/>
          <a:p>
            <a:endParaRPr lang="en-US" dirty="0"/>
          </a:p>
        </p:txBody>
      </p:sp>
      <p:pic>
        <p:nvPicPr>
          <p:cNvPr id="7" name="Content Placeholder 6">
            <a:extLst>
              <a:ext uri="{FF2B5EF4-FFF2-40B4-BE49-F238E27FC236}">
                <a16:creationId xmlns:a16="http://schemas.microsoft.com/office/drawing/2014/main" id="{45F67BF2-7085-4435-8A95-6E971700F0D9}"/>
              </a:ext>
            </a:extLst>
          </p:cNvPr>
          <p:cNvPicPr>
            <a:picLocks noGrp="1" noChangeAspect="1"/>
          </p:cNvPicPr>
          <p:nvPr>
            <p:ph idx="1"/>
          </p:nvPr>
        </p:nvPicPr>
        <p:blipFill>
          <a:blip r:embed="rId3"/>
          <a:stretch>
            <a:fillRect/>
          </a:stretch>
        </p:blipFill>
        <p:spPr>
          <a:xfrm>
            <a:off x="338931" y="2161381"/>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sp>
        <p:nvSpPr>
          <p:cNvPr id="5" name="Text Placeholder 4">
            <a:extLst>
              <a:ext uri="{FF2B5EF4-FFF2-40B4-BE49-F238E27FC236}">
                <a16:creationId xmlns:a16="http://schemas.microsoft.com/office/drawing/2014/main" id="{D09C827F-D8D3-4465-AD70-87DD1B825B08}"/>
              </a:ext>
            </a:extLst>
          </p:cNvPr>
          <p:cNvSpPr>
            <a:spLocks noGrp="1"/>
          </p:cNvSpPr>
          <p:nvPr>
            <p:ph type="body" sz="quarter" idx="13"/>
          </p:nvPr>
        </p:nvSpPr>
        <p:spPr/>
        <p:txBody>
          <a:bodyPr/>
          <a:lstStyle/>
          <a:p>
            <a:endParaRPr lang="en-US" dirty="0"/>
          </a:p>
        </p:txBody>
      </p:sp>
      <p:pic>
        <p:nvPicPr>
          <p:cNvPr id="7" name="Content Placeholder 5">
            <a:extLst>
              <a:ext uri="{FF2B5EF4-FFF2-40B4-BE49-F238E27FC236}">
                <a16:creationId xmlns:a16="http://schemas.microsoft.com/office/drawing/2014/main" id="{F9D6D8A0-21D6-4850-A757-79A26233249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3390"/>
            <a:ext cx="8574087" cy="4923007"/>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sp>
        <p:nvSpPr>
          <p:cNvPr id="5" name="Text Placeholder 4">
            <a:extLst>
              <a:ext uri="{FF2B5EF4-FFF2-40B4-BE49-F238E27FC236}">
                <a16:creationId xmlns:a16="http://schemas.microsoft.com/office/drawing/2014/main" id="{5372B183-88EA-4347-9568-881C306F3BB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4F767EE-C058-4A8C-866B-ED7DF12BE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3911" y="3777056"/>
            <a:ext cx="4520089" cy="3130771"/>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2" name="Text Placeholder 1">
            <a:extLst>
              <a:ext uri="{FF2B5EF4-FFF2-40B4-BE49-F238E27FC236}">
                <a16:creationId xmlns:a16="http://schemas.microsoft.com/office/drawing/2014/main" id="{650A09D7-C592-4580-A3FE-9A344C582A7F}"/>
              </a:ext>
            </a:extLst>
          </p:cNvPr>
          <p:cNvSpPr>
            <a:spLocks noGrp="1"/>
          </p:cNvSpPr>
          <p:nvPr>
            <p:ph type="body" sz="quarter" idx="10"/>
          </p:nvPr>
        </p:nvSpPr>
        <p:spPr/>
        <p:txBody>
          <a:bodyPr/>
          <a:lstStyle/>
          <a:p>
            <a:endParaRPr lang="en-US" dirty="0"/>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Verdana" panose="020B0604030504040204"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31F0155-1877-4316-B4AE-76702B903537}"/>
              </a:ext>
            </a:extLst>
          </p:cNvPr>
          <p:cNvSpPr>
            <a:spLocks noGrp="1"/>
          </p:cNvSpPr>
          <p:nvPr>
            <p:ph type="title"/>
          </p:nvPr>
        </p:nvSpPr>
        <p:spPr/>
        <p:txBody>
          <a:bodyPr/>
          <a:lstStyle/>
          <a:p>
            <a:r>
              <a:rPr lang="en-US" sz="4400" spc="-75" dirty="0">
                <a:latin typeface="Calibri" panose="020F0502020204030204" pitchFamily="34" charset="0"/>
                <a:cs typeface="Calibri" panose="020F0502020204030204" pitchFamily="34" charset="0"/>
              </a:rPr>
              <a:t>Azure Automation</a:t>
            </a:r>
            <a:endParaRPr lang="en-US" sz="4400" dirty="0"/>
          </a:p>
        </p:txBody>
      </p:sp>
      <p:sp>
        <p:nvSpPr>
          <p:cNvPr id="10" name="Text Placeholder 9">
            <a:extLst>
              <a:ext uri="{FF2B5EF4-FFF2-40B4-BE49-F238E27FC236}">
                <a16:creationId xmlns:a16="http://schemas.microsoft.com/office/drawing/2014/main" id="{8FB692A3-910A-4C10-AF49-4698B2158B25}"/>
              </a:ext>
            </a:extLst>
          </p:cNvPr>
          <p:cNvSpPr>
            <a:spLocks noGrp="1"/>
          </p:cNvSpPr>
          <p:nvPr>
            <p:ph type="body" sz="quarter" idx="10"/>
          </p:nvPr>
        </p:nvSpPr>
        <p:spPr/>
        <p:txBody>
          <a:bodyPr/>
          <a:lstStyle/>
          <a:p>
            <a:endParaRPr lang="en-US" dirty="0"/>
          </a:p>
        </p:txBody>
      </p:sp>
      <p:sp>
        <p:nvSpPr>
          <p:cNvPr id="94" name="Rectangle 93">
            <a:extLst>
              <a:ext uri="{FF2B5EF4-FFF2-40B4-BE49-F238E27FC236}">
                <a16:creationId xmlns:a16="http://schemas.microsoft.com/office/drawing/2014/main" id="{4071F40E-E3DF-4C6C-AF87-0D46DBD3B1B2}"/>
              </a:ext>
            </a:extLst>
          </p:cNvPr>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95" name="Title 3">
            <a:extLst>
              <a:ext uri="{FF2B5EF4-FFF2-40B4-BE49-F238E27FC236}">
                <a16:creationId xmlns:a16="http://schemas.microsoft.com/office/drawing/2014/main" id="{07E210CE-33A5-4B5E-B3C9-87753D25CA1F}"/>
              </a:ext>
            </a:extLst>
          </p:cNvPr>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42D6E938-7B2A-49FE-9B4A-BA395F306402}"/>
              </a:ext>
            </a:extLst>
          </p:cNvPr>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97" name="Freeform 95">
            <a:extLst>
              <a:ext uri="{FF2B5EF4-FFF2-40B4-BE49-F238E27FC236}">
                <a16:creationId xmlns:a16="http://schemas.microsoft.com/office/drawing/2014/main" id="{4E16354B-C654-4718-ADAC-DAB441327931}"/>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cs typeface="+mn-cs"/>
            </a:endParaRPr>
          </a:p>
        </p:txBody>
      </p:sp>
      <p:sp>
        <p:nvSpPr>
          <p:cNvPr id="98" name="Freeform 95">
            <a:extLst>
              <a:ext uri="{FF2B5EF4-FFF2-40B4-BE49-F238E27FC236}">
                <a16:creationId xmlns:a16="http://schemas.microsoft.com/office/drawing/2014/main" id="{7C8F80EE-2882-4BFB-A19F-DE91EA0A007E}"/>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99" name="Rectangle 5">
            <a:extLst>
              <a:ext uri="{FF2B5EF4-FFF2-40B4-BE49-F238E27FC236}">
                <a16:creationId xmlns:a16="http://schemas.microsoft.com/office/drawing/2014/main" id="{BBFCAC18-937A-4138-8DEA-98F0597A0153}"/>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00" name="Freeform 6">
            <a:extLst>
              <a:ext uri="{FF2B5EF4-FFF2-40B4-BE49-F238E27FC236}">
                <a16:creationId xmlns:a16="http://schemas.microsoft.com/office/drawing/2014/main" id="{AD16A12F-FFAB-4A67-87A0-A789C060D536}"/>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cs typeface="+mn-cs"/>
            </a:endParaRPr>
          </a:p>
        </p:txBody>
      </p:sp>
      <p:cxnSp>
        <p:nvCxnSpPr>
          <p:cNvPr id="101" name="Straight Arrow Connector 100">
            <a:extLst>
              <a:ext uri="{FF2B5EF4-FFF2-40B4-BE49-F238E27FC236}">
                <a16:creationId xmlns:a16="http://schemas.microsoft.com/office/drawing/2014/main" id="{E2FCFBAB-4539-4F86-9C2A-353FDCDF152C}"/>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102" name="Group 101">
            <a:extLst>
              <a:ext uri="{FF2B5EF4-FFF2-40B4-BE49-F238E27FC236}">
                <a16:creationId xmlns:a16="http://schemas.microsoft.com/office/drawing/2014/main" id="{C4E8EB0A-5EBE-4B77-93B9-07B7E0A5B531}"/>
              </a:ext>
            </a:extLst>
          </p:cNvPr>
          <p:cNvGrpSpPr/>
          <p:nvPr/>
        </p:nvGrpSpPr>
        <p:grpSpPr>
          <a:xfrm>
            <a:off x="7394133" y="3616250"/>
            <a:ext cx="1181887" cy="1187683"/>
            <a:chOff x="6750148" y="2909926"/>
            <a:chExt cx="2084029" cy="2175665"/>
          </a:xfrm>
        </p:grpSpPr>
        <p:grpSp>
          <p:nvGrpSpPr>
            <p:cNvPr id="103" name="Group 102">
              <a:extLst>
                <a:ext uri="{FF2B5EF4-FFF2-40B4-BE49-F238E27FC236}">
                  <a16:creationId xmlns:a16="http://schemas.microsoft.com/office/drawing/2014/main" id="{59872962-62A1-4178-BF2B-AE0D7FD510B9}"/>
                </a:ext>
              </a:extLst>
            </p:cNvPr>
            <p:cNvGrpSpPr/>
            <p:nvPr/>
          </p:nvGrpSpPr>
          <p:grpSpPr>
            <a:xfrm>
              <a:off x="6750148" y="2909926"/>
              <a:ext cx="2084029" cy="2175665"/>
              <a:chOff x="2063885" y="3545948"/>
              <a:chExt cx="2084029" cy="2175665"/>
            </a:xfrm>
          </p:grpSpPr>
          <p:grpSp>
            <p:nvGrpSpPr>
              <p:cNvPr id="114" name="Group 113">
                <a:extLst>
                  <a:ext uri="{FF2B5EF4-FFF2-40B4-BE49-F238E27FC236}">
                    <a16:creationId xmlns:a16="http://schemas.microsoft.com/office/drawing/2014/main" id="{B86276FA-13BA-4DFD-93DD-9BD03AD80DA0}"/>
                  </a:ext>
                </a:extLst>
              </p:cNvPr>
              <p:cNvGrpSpPr/>
              <p:nvPr/>
            </p:nvGrpSpPr>
            <p:grpSpPr>
              <a:xfrm>
                <a:off x="2562428" y="5127383"/>
                <a:ext cx="457014" cy="540604"/>
                <a:chOff x="13103226" y="2775830"/>
                <a:chExt cx="1039812" cy="1202475"/>
              </a:xfrm>
            </p:grpSpPr>
            <p:sp>
              <p:nvSpPr>
                <p:cNvPr id="127" name="Rectangle 5">
                  <a:extLst>
                    <a:ext uri="{FF2B5EF4-FFF2-40B4-BE49-F238E27FC236}">
                      <a16:creationId xmlns:a16="http://schemas.microsoft.com/office/drawing/2014/main" id="{B171ACE2-8986-41F4-BB21-C833B8DEB25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8" name="Freeform 6">
                  <a:extLst>
                    <a:ext uri="{FF2B5EF4-FFF2-40B4-BE49-F238E27FC236}">
                      <a16:creationId xmlns:a16="http://schemas.microsoft.com/office/drawing/2014/main" id="{8D7C9BFA-9D91-4518-AB7D-5B64D78553F0}"/>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9" name="Freeform 7">
                  <a:extLst>
                    <a:ext uri="{FF2B5EF4-FFF2-40B4-BE49-F238E27FC236}">
                      <a16:creationId xmlns:a16="http://schemas.microsoft.com/office/drawing/2014/main" id="{B0731279-2226-40B1-B659-BAB2A3DD7896}"/>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0" name="Freeform 8">
                  <a:extLst>
                    <a:ext uri="{FF2B5EF4-FFF2-40B4-BE49-F238E27FC236}">
                      <a16:creationId xmlns:a16="http://schemas.microsoft.com/office/drawing/2014/main" id="{98B38E0A-7B3B-4C5A-85B5-C904335C728A}"/>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1" name="Freeform 9">
                  <a:extLst>
                    <a:ext uri="{FF2B5EF4-FFF2-40B4-BE49-F238E27FC236}">
                      <a16:creationId xmlns:a16="http://schemas.microsoft.com/office/drawing/2014/main" id="{68E6A266-9429-4619-B4B1-CF0BCF203522}"/>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2" name="Oval 14">
                  <a:extLst>
                    <a:ext uri="{FF2B5EF4-FFF2-40B4-BE49-F238E27FC236}">
                      <a16:creationId xmlns:a16="http://schemas.microsoft.com/office/drawing/2014/main" id="{0701ACAF-1432-4481-ADE4-1EDE7F160828}"/>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3" name="Oval 15">
                  <a:extLst>
                    <a:ext uri="{FF2B5EF4-FFF2-40B4-BE49-F238E27FC236}">
                      <a16:creationId xmlns:a16="http://schemas.microsoft.com/office/drawing/2014/main" id="{5F4B0FAE-248D-4C36-A74B-D7E4205AA0BD}"/>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4" name="Oval 16">
                  <a:extLst>
                    <a:ext uri="{FF2B5EF4-FFF2-40B4-BE49-F238E27FC236}">
                      <a16:creationId xmlns:a16="http://schemas.microsoft.com/office/drawing/2014/main" id="{AE9F72C5-2E99-46EC-9707-210E035E1DD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5" name="Oval 17">
                  <a:extLst>
                    <a:ext uri="{FF2B5EF4-FFF2-40B4-BE49-F238E27FC236}">
                      <a16:creationId xmlns:a16="http://schemas.microsoft.com/office/drawing/2014/main" id="{0E2BBC48-4149-4F04-9323-C8D51614D123}"/>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15" name="Group 114">
                <a:extLst>
                  <a:ext uri="{FF2B5EF4-FFF2-40B4-BE49-F238E27FC236}">
                    <a16:creationId xmlns:a16="http://schemas.microsoft.com/office/drawing/2014/main" id="{E8770EA5-5103-46C5-ACD3-B017E7E34D11}"/>
                  </a:ext>
                </a:extLst>
              </p:cNvPr>
              <p:cNvGrpSpPr/>
              <p:nvPr/>
            </p:nvGrpSpPr>
            <p:grpSpPr>
              <a:xfrm>
                <a:off x="3146951" y="5127383"/>
                <a:ext cx="457014" cy="540604"/>
                <a:chOff x="13103226" y="2775830"/>
                <a:chExt cx="1039812" cy="1202475"/>
              </a:xfrm>
            </p:grpSpPr>
            <p:sp>
              <p:nvSpPr>
                <p:cNvPr id="118" name="Rectangle 5">
                  <a:extLst>
                    <a:ext uri="{FF2B5EF4-FFF2-40B4-BE49-F238E27FC236}">
                      <a16:creationId xmlns:a16="http://schemas.microsoft.com/office/drawing/2014/main" id="{A9FC2662-1DAC-458E-B9AD-29BC8DE066E9}"/>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19" name="Freeform 6">
                  <a:extLst>
                    <a:ext uri="{FF2B5EF4-FFF2-40B4-BE49-F238E27FC236}">
                      <a16:creationId xmlns:a16="http://schemas.microsoft.com/office/drawing/2014/main" id="{E0757863-35B0-4C24-869D-C2712A7EB3B9}"/>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0" name="Freeform 7">
                  <a:extLst>
                    <a:ext uri="{FF2B5EF4-FFF2-40B4-BE49-F238E27FC236}">
                      <a16:creationId xmlns:a16="http://schemas.microsoft.com/office/drawing/2014/main" id="{BE0CD349-5A74-46CE-8D33-70EF2136E36B}"/>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1" name="Freeform 8">
                  <a:extLst>
                    <a:ext uri="{FF2B5EF4-FFF2-40B4-BE49-F238E27FC236}">
                      <a16:creationId xmlns:a16="http://schemas.microsoft.com/office/drawing/2014/main" id="{F0BE2C21-CA6C-4009-9042-1D2BEE40A6D3}"/>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2" name="Freeform 9">
                  <a:extLst>
                    <a:ext uri="{FF2B5EF4-FFF2-40B4-BE49-F238E27FC236}">
                      <a16:creationId xmlns:a16="http://schemas.microsoft.com/office/drawing/2014/main" id="{7260A383-89BD-4A93-BC36-653A0E57034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3" name="Oval 14">
                  <a:extLst>
                    <a:ext uri="{FF2B5EF4-FFF2-40B4-BE49-F238E27FC236}">
                      <a16:creationId xmlns:a16="http://schemas.microsoft.com/office/drawing/2014/main" id="{0A667A64-F5A0-45BC-9AD0-18C171E9846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4" name="Oval 15">
                  <a:extLst>
                    <a:ext uri="{FF2B5EF4-FFF2-40B4-BE49-F238E27FC236}">
                      <a16:creationId xmlns:a16="http://schemas.microsoft.com/office/drawing/2014/main" id="{B76798D6-4835-4AFE-BA5B-F8F6ACE29BD8}"/>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5" name="Oval 16">
                  <a:extLst>
                    <a:ext uri="{FF2B5EF4-FFF2-40B4-BE49-F238E27FC236}">
                      <a16:creationId xmlns:a16="http://schemas.microsoft.com/office/drawing/2014/main" id="{47EBF4FB-69BD-407F-9F7D-CAEA661D9E27}"/>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6" name="Oval 17">
                  <a:extLst>
                    <a:ext uri="{FF2B5EF4-FFF2-40B4-BE49-F238E27FC236}">
                      <a16:creationId xmlns:a16="http://schemas.microsoft.com/office/drawing/2014/main" id="{4FC8E520-BABC-4152-A9C7-C8010298BAE2}"/>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sp>
            <p:nvSpPr>
              <p:cNvPr id="116" name="Rounded Rectangle 85">
                <a:extLst>
                  <a:ext uri="{FF2B5EF4-FFF2-40B4-BE49-F238E27FC236}">
                    <a16:creationId xmlns:a16="http://schemas.microsoft.com/office/drawing/2014/main" id="{AD10CE43-66CE-4C70-8566-27D0C7865F26}"/>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7" name="Rectangle 116">
                <a:extLst>
                  <a:ext uri="{FF2B5EF4-FFF2-40B4-BE49-F238E27FC236}">
                    <a16:creationId xmlns:a16="http://schemas.microsoft.com/office/drawing/2014/main" id="{B322D9E9-76DE-4142-86F4-41CC60215BB9}"/>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cs typeface="+mn-cs"/>
                  </a:rPr>
                  <a:t>Hybrid Worker</a:t>
                </a:r>
                <a:endParaRPr lang="en-US" sz="714" b="0" kern="0" spc="-38" dirty="0">
                  <a:solidFill>
                    <a:prstClr val="black"/>
                  </a:solidFill>
                  <a:cs typeface="+mn-cs"/>
                </a:endParaRPr>
              </a:p>
            </p:txBody>
          </p:sp>
        </p:grpSp>
        <p:grpSp>
          <p:nvGrpSpPr>
            <p:cNvPr id="104" name="Group 103">
              <a:extLst>
                <a:ext uri="{FF2B5EF4-FFF2-40B4-BE49-F238E27FC236}">
                  <a16:creationId xmlns:a16="http://schemas.microsoft.com/office/drawing/2014/main" id="{864F7307-C821-4E69-AE99-3F7B5BAAD1B3}"/>
                </a:ext>
              </a:extLst>
            </p:cNvPr>
            <p:cNvGrpSpPr/>
            <p:nvPr/>
          </p:nvGrpSpPr>
          <p:grpSpPr>
            <a:xfrm>
              <a:off x="7484034" y="3925399"/>
              <a:ext cx="494302" cy="395874"/>
              <a:chOff x="6811269" y="3505256"/>
              <a:chExt cx="632530" cy="506577"/>
            </a:xfrm>
          </p:grpSpPr>
          <p:grpSp>
            <p:nvGrpSpPr>
              <p:cNvPr id="105" name="Group 104">
                <a:extLst>
                  <a:ext uri="{FF2B5EF4-FFF2-40B4-BE49-F238E27FC236}">
                    <a16:creationId xmlns:a16="http://schemas.microsoft.com/office/drawing/2014/main" id="{C817A584-2D70-41E2-822F-223E9CBD5962}"/>
                  </a:ext>
                </a:extLst>
              </p:cNvPr>
              <p:cNvGrpSpPr/>
              <p:nvPr/>
            </p:nvGrpSpPr>
            <p:grpSpPr>
              <a:xfrm>
                <a:off x="6811269" y="3772531"/>
                <a:ext cx="239302" cy="239302"/>
                <a:chOff x="605506" y="939157"/>
                <a:chExt cx="337151" cy="337151"/>
              </a:xfrm>
            </p:grpSpPr>
            <p:sp useBgFill="1">
              <p:nvSpPr>
                <p:cNvPr id="112" name="Oval 111">
                  <a:extLst>
                    <a:ext uri="{FF2B5EF4-FFF2-40B4-BE49-F238E27FC236}">
                      <a16:creationId xmlns:a16="http://schemas.microsoft.com/office/drawing/2014/main" id="{3B8ED5E2-23CA-4596-932F-C9CDD3BE2CAB}"/>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3" name="Freeform 26">
                  <a:extLst>
                    <a:ext uri="{FF2B5EF4-FFF2-40B4-BE49-F238E27FC236}">
                      <a16:creationId xmlns:a16="http://schemas.microsoft.com/office/drawing/2014/main" id="{0CBA5F74-8786-4953-A1D1-1E0F0A7A294E}"/>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dirty="0">
                    <a:gradFill>
                      <a:gsLst>
                        <a:gs pos="0">
                          <a:srgbClr val="505050"/>
                        </a:gs>
                        <a:gs pos="100000">
                          <a:srgbClr val="505050"/>
                        </a:gs>
                      </a:gsLst>
                      <a:lin ang="5400000" scaled="1"/>
                    </a:gradFill>
                    <a:cs typeface="+mn-cs"/>
                  </a:endParaRPr>
                </a:p>
              </p:txBody>
            </p:sp>
          </p:grpSp>
          <p:grpSp>
            <p:nvGrpSpPr>
              <p:cNvPr id="106" name="Group 105">
                <a:extLst>
                  <a:ext uri="{FF2B5EF4-FFF2-40B4-BE49-F238E27FC236}">
                    <a16:creationId xmlns:a16="http://schemas.microsoft.com/office/drawing/2014/main" id="{EA556EBA-E950-4099-B45D-C1FC13E93379}"/>
                  </a:ext>
                </a:extLst>
              </p:cNvPr>
              <p:cNvGrpSpPr/>
              <p:nvPr/>
            </p:nvGrpSpPr>
            <p:grpSpPr>
              <a:xfrm>
                <a:off x="7204497" y="3768286"/>
                <a:ext cx="239302" cy="239302"/>
                <a:chOff x="1713665" y="948075"/>
                <a:chExt cx="337151" cy="337151"/>
              </a:xfrm>
            </p:grpSpPr>
            <p:sp useBgFill="1">
              <p:nvSpPr>
                <p:cNvPr id="110" name="Oval 109">
                  <a:extLst>
                    <a:ext uri="{FF2B5EF4-FFF2-40B4-BE49-F238E27FC236}">
                      <a16:creationId xmlns:a16="http://schemas.microsoft.com/office/drawing/2014/main" id="{6D947DEF-D7BC-4CDC-AAED-242B5FC6D74C}"/>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1" name="Freeform 662">
                  <a:extLst>
                    <a:ext uri="{FF2B5EF4-FFF2-40B4-BE49-F238E27FC236}">
                      <a16:creationId xmlns:a16="http://schemas.microsoft.com/office/drawing/2014/main" id="{F3E911AC-EACC-4D9C-8E0E-A36F5DD8058F}"/>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dirty="0">
                    <a:gradFill>
                      <a:gsLst>
                        <a:gs pos="0">
                          <a:srgbClr val="505050"/>
                        </a:gs>
                        <a:gs pos="100000">
                          <a:srgbClr val="505050"/>
                        </a:gs>
                      </a:gsLst>
                      <a:lin ang="5400000" scaled="1"/>
                    </a:gradFill>
                    <a:cs typeface="+mn-cs"/>
                  </a:endParaRPr>
                </a:p>
              </p:txBody>
            </p:sp>
          </p:grpSp>
          <p:grpSp>
            <p:nvGrpSpPr>
              <p:cNvPr id="107" name="Group 106">
                <a:extLst>
                  <a:ext uri="{FF2B5EF4-FFF2-40B4-BE49-F238E27FC236}">
                    <a16:creationId xmlns:a16="http://schemas.microsoft.com/office/drawing/2014/main" id="{5F7EE7F7-93E4-4F6A-972F-A5A6F55CC4B9}"/>
                  </a:ext>
                </a:extLst>
              </p:cNvPr>
              <p:cNvGrpSpPr/>
              <p:nvPr/>
            </p:nvGrpSpPr>
            <p:grpSpPr>
              <a:xfrm>
                <a:off x="7009333" y="3505256"/>
                <a:ext cx="239302" cy="239302"/>
                <a:chOff x="1199321" y="504115"/>
                <a:chExt cx="337151" cy="337151"/>
              </a:xfrm>
            </p:grpSpPr>
            <p:sp useBgFill="1">
              <p:nvSpPr>
                <p:cNvPr id="108" name="Oval 107">
                  <a:extLst>
                    <a:ext uri="{FF2B5EF4-FFF2-40B4-BE49-F238E27FC236}">
                      <a16:creationId xmlns:a16="http://schemas.microsoft.com/office/drawing/2014/main" id="{CCB8762F-FF0E-45A9-A8D7-016B2681A89F}"/>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09" name="Freeform 143">
                  <a:extLst>
                    <a:ext uri="{FF2B5EF4-FFF2-40B4-BE49-F238E27FC236}">
                      <a16:creationId xmlns:a16="http://schemas.microsoft.com/office/drawing/2014/main" id="{F70E5E40-EAE7-4742-8270-5F6749621B28}"/>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gradFill>
                      <a:gsLst>
                        <a:gs pos="0">
                          <a:srgbClr val="505050"/>
                        </a:gs>
                        <a:gs pos="100000">
                          <a:srgbClr val="505050"/>
                        </a:gs>
                      </a:gsLst>
                      <a:lin ang="5400000" scaled="1"/>
                    </a:gradFill>
                    <a:cs typeface="+mn-cs"/>
                  </a:endParaRPr>
                </a:p>
              </p:txBody>
            </p:sp>
          </p:grpSp>
        </p:grpSp>
      </p:grpSp>
      <p:sp>
        <p:nvSpPr>
          <p:cNvPr id="136" name="Freeform 95">
            <a:extLst>
              <a:ext uri="{FF2B5EF4-FFF2-40B4-BE49-F238E27FC236}">
                <a16:creationId xmlns:a16="http://schemas.microsoft.com/office/drawing/2014/main" id="{75E4D1C7-78C4-4ED2-9473-36EB67E527DD}"/>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137" name="Up-Down Arrow 671">
            <a:extLst>
              <a:ext uri="{FF2B5EF4-FFF2-40B4-BE49-F238E27FC236}">
                <a16:creationId xmlns:a16="http://schemas.microsoft.com/office/drawing/2014/main" id="{C7421360-FEB4-49A2-8657-5105154D642B}"/>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38" name="Rectangle 137">
            <a:extLst>
              <a:ext uri="{FF2B5EF4-FFF2-40B4-BE49-F238E27FC236}">
                <a16:creationId xmlns:a16="http://schemas.microsoft.com/office/drawing/2014/main" id="{EC51D10A-97C0-4791-B775-E3F229DD0BF0}"/>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cs typeface="+mn-cs"/>
              </a:rPr>
              <a:t>SCO</a:t>
            </a:r>
          </a:p>
        </p:txBody>
      </p:sp>
      <p:sp>
        <p:nvSpPr>
          <p:cNvPr id="139" name="Rectangle 138">
            <a:extLst>
              <a:ext uri="{FF2B5EF4-FFF2-40B4-BE49-F238E27FC236}">
                <a16:creationId xmlns:a16="http://schemas.microsoft.com/office/drawing/2014/main" id="{0733CF3A-1DD1-47F0-ABA7-2378C00D04A0}"/>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cs typeface="+mn-cs"/>
              </a:rPr>
              <a:t>Orchestrator</a:t>
            </a:r>
            <a:endParaRPr lang="en-US" sz="714" b="0" kern="0" spc="-38" dirty="0">
              <a:solidFill>
                <a:prstClr val="black"/>
              </a:solidFill>
              <a:cs typeface="+mn-cs"/>
            </a:endParaRPr>
          </a:p>
        </p:txBody>
      </p:sp>
      <p:grpSp>
        <p:nvGrpSpPr>
          <p:cNvPr id="140" name="Group 139">
            <a:extLst>
              <a:ext uri="{FF2B5EF4-FFF2-40B4-BE49-F238E27FC236}">
                <a16:creationId xmlns:a16="http://schemas.microsoft.com/office/drawing/2014/main" id="{F9351CEE-5F56-4F39-AD0A-FC72F7776261}"/>
              </a:ext>
            </a:extLst>
          </p:cNvPr>
          <p:cNvGrpSpPr/>
          <p:nvPr/>
        </p:nvGrpSpPr>
        <p:grpSpPr>
          <a:xfrm>
            <a:off x="5080129" y="3977948"/>
            <a:ext cx="723329" cy="851377"/>
            <a:chOff x="2472569" y="4180549"/>
            <a:chExt cx="1209968" cy="1541064"/>
          </a:xfrm>
        </p:grpSpPr>
        <p:grpSp>
          <p:nvGrpSpPr>
            <p:cNvPr id="141" name="Group 140">
              <a:extLst>
                <a:ext uri="{FF2B5EF4-FFF2-40B4-BE49-F238E27FC236}">
                  <a16:creationId xmlns:a16="http://schemas.microsoft.com/office/drawing/2014/main" id="{0BC75DEC-1005-4A2B-9091-2A6F045F6822}"/>
                </a:ext>
              </a:extLst>
            </p:cNvPr>
            <p:cNvGrpSpPr/>
            <p:nvPr/>
          </p:nvGrpSpPr>
          <p:grpSpPr>
            <a:xfrm>
              <a:off x="2562428" y="5127383"/>
              <a:ext cx="457014" cy="540604"/>
              <a:chOff x="13103226" y="2775830"/>
              <a:chExt cx="1039812" cy="1202475"/>
            </a:xfrm>
          </p:grpSpPr>
          <p:sp>
            <p:nvSpPr>
              <p:cNvPr id="164" name="Rectangle 5">
                <a:extLst>
                  <a:ext uri="{FF2B5EF4-FFF2-40B4-BE49-F238E27FC236}">
                    <a16:creationId xmlns:a16="http://schemas.microsoft.com/office/drawing/2014/main" id="{B5DDCBA0-6C29-4258-BCE6-80714D25A16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5" name="Freeform 6">
                <a:extLst>
                  <a:ext uri="{FF2B5EF4-FFF2-40B4-BE49-F238E27FC236}">
                    <a16:creationId xmlns:a16="http://schemas.microsoft.com/office/drawing/2014/main" id="{F0E159CF-B7B8-479D-8EA9-026D8D918BE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6" name="Freeform 7">
                <a:extLst>
                  <a:ext uri="{FF2B5EF4-FFF2-40B4-BE49-F238E27FC236}">
                    <a16:creationId xmlns:a16="http://schemas.microsoft.com/office/drawing/2014/main" id="{644BB186-EAE8-4502-85B2-3559BA42E705}"/>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7" name="Freeform 8">
                <a:extLst>
                  <a:ext uri="{FF2B5EF4-FFF2-40B4-BE49-F238E27FC236}">
                    <a16:creationId xmlns:a16="http://schemas.microsoft.com/office/drawing/2014/main" id="{CC4E314F-25A6-4CB9-83CF-1C38068EEE60}"/>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8" name="Freeform 9">
                <a:extLst>
                  <a:ext uri="{FF2B5EF4-FFF2-40B4-BE49-F238E27FC236}">
                    <a16:creationId xmlns:a16="http://schemas.microsoft.com/office/drawing/2014/main" id="{E5DE4C65-4AAA-413F-9130-5D4510E3FCB0}"/>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9" name="Oval 14">
                <a:extLst>
                  <a:ext uri="{FF2B5EF4-FFF2-40B4-BE49-F238E27FC236}">
                    <a16:creationId xmlns:a16="http://schemas.microsoft.com/office/drawing/2014/main" id="{BBAC33AE-7544-407D-B37A-DE6C5DA2F6D4}"/>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0" name="Oval 15">
                <a:extLst>
                  <a:ext uri="{FF2B5EF4-FFF2-40B4-BE49-F238E27FC236}">
                    <a16:creationId xmlns:a16="http://schemas.microsoft.com/office/drawing/2014/main" id="{F5DE9B4A-A750-4176-8F07-82DD9889381E}"/>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2" name="Oval 16">
                <a:extLst>
                  <a:ext uri="{FF2B5EF4-FFF2-40B4-BE49-F238E27FC236}">
                    <a16:creationId xmlns:a16="http://schemas.microsoft.com/office/drawing/2014/main" id="{402F1352-DC85-476A-BBBE-F65E5D8BAD4C}"/>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3" name="Oval 17">
                <a:extLst>
                  <a:ext uri="{FF2B5EF4-FFF2-40B4-BE49-F238E27FC236}">
                    <a16:creationId xmlns:a16="http://schemas.microsoft.com/office/drawing/2014/main" id="{DBEA0E95-1A79-4606-8884-128237243F2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42" name="Group 141">
              <a:extLst>
                <a:ext uri="{FF2B5EF4-FFF2-40B4-BE49-F238E27FC236}">
                  <a16:creationId xmlns:a16="http://schemas.microsoft.com/office/drawing/2014/main" id="{D6566058-F279-4A01-ACC6-CD32B1B58494}"/>
                </a:ext>
              </a:extLst>
            </p:cNvPr>
            <p:cNvGrpSpPr/>
            <p:nvPr/>
          </p:nvGrpSpPr>
          <p:grpSpPr>
            <a:xfrm>
              <a:off x="3146951" y="5127383"/>
              <a:ext cx="457014" cy="540604"/>
              <a:chOff x="13103226" y="2775830"/>
              <a:chExt cx="1039812" cy="1202475"/>
            </a:xfrm>
          </p:grpSpPr>
          <p:sp>
            <p:nvSpPr>
              <p:cNvPr id="155" name="Rectangle 5">
                <a:extLst>
                  <a:ext uri="{FF2B5EF4-FFF2-40B4-BE49-F238E27FC236}">
                    <a16:creationId xmlns:a16="http://schemas.microsoft.com/office/drawing/2014/main" id="{F70C9AF6-14E9-4B44-9C82-EE732C8A4872}"/>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6" name="Freeform 6">
                <a:extLst>
                  <a:ext uri="{FF2B5EF4-FFF2-40B4-BE49-F238E27FC236}">
                    <a16:creationId xmlns:a16="http://schemas.microsoft.com/office/drawing/2014/main" id="{711A53B6-C7D9-4070-963A-145F9C15AC38}"/>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7" name="Freeform 7">
                <a:extLst>
                  <a:ext uri="{FF2B5EF4-FFF2-40B4-BE49-F238E27FC236}">
                    <a16:creationId xmlns:a16="http://schemas.microsoft.com/office/drawing/2014/main" id="{8AFBDF5B-7B06-4C34-8F03-DC4DF02C47E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8" name="Freeform 8">
                <a:extLst>
                  <a:ext uri="{FF2B5EF4-FFF2-40B4-BE49-F238E27FC236}">
                    <a16:creationId xmlns:a16="http://schemas.microsoft.com/office/drawing/2014/main" id="{423E1B41-1C62-484B-A51C-469C8893E84C}"/>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9" name="Freeform 9">
                <a:extLst>
                  <a:ext uri="{FF2B5EF4-FFF2-40B4-BE49-F238E27FC236}">
                    <a16:creationId xmlns:a16="http://schemas.microsoft.com/office/drawing/2014/main" id="{02F5C0BF-97D7-4CFF-99AC-C3B9C22EFBF5}"/>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0" name="Oval 14">
                <a:extLst>
                  <a:ext uri="{FF2B5EF4-FFF2-40B4-BE49-F238E27FC236}">
                    <a16:creationId xmlns:a16="http://schemas.microsoft.com/office/drawing/2014/main" id="{A851D2F0-6D19-4C5B-BFCF-3B2E6BD3AD6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1" name="Oval 15">
                <a:extLst>
                  <a:ext uri="{FF2B5EF4-FFF2-40B4-BE49-F238E27FC236}">
                    <a16:creationId xmlns:a16="http://schemas.microsoft.com/office/drawing/2014/main" id="{C9326DB9-3037-4CCF-9F8B-CC58DFC51AF4}"/>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2" name="Oval 16">
                <a:extLst>
                  <a:ext uri="{FF2B5EF4-FFF2-40B4-BE49-F238E27FC236}">
                    <a16:creationId xmlns:a16="http://schemas.microsoft.com/office/drawing/2014/main" id="{8E278AFF-A8DE-43C1-B0E0-761FCCD7BFC4}"/>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3" name="Oval 17">
                <a:extLst>
                  <a:ext uri="{FF2B5EF4-FFF2-40B4-BE49-F238E27FC236}">
                    <a16:creationId xmlns:a16="http://schemas.microsoft.com/office/drawing/2014/main" id="{05FF6589-645E-42D1-AB5A-B32C3EB48960}"/>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43" name="Group 142">
              <a:extLst>
                <a:ext uri="{FF2B5EF4-FFF2-40B4-BE49-F238E27FC236}">
                  <a16:creationId xmlns:a16="http://schemas.microsoft.com/office/drawing/2014/main" id="{C429A6CF-5B0B-48B2-90D3-5C1EC58FE9F3}"/>
                </a:ext>
              </a:extLst>
            </p:cNvPr>
            <p:cNvGrpSpPr/>
            <p:nvPr/>
          </p:nvGrpSpPr>
          <p:grpSpPr>
            <a:xfrm>
              <a:off x="2599081" y="4665731"/>
              <a:ext cx="415999" cy="415999"/>
              <a:chOff x="3786609" y="4334344"/>
              <a:chExt cx="709838" cy="709838"/>
            </a:xfrm>
          </p:grpSpPr>
          <p:sp>
            <p:nvSpPr>
              <p:cNvPr id="151" name="Oval 150">
                <a:extLst>
                  <a:ext uri="{FF2B5EF4-FFF2-40B4-BE49-F238E27FC236}">
                    <a16:creationId xmlns:a16="http://schemas.microsoft.com/office/drawing/2014/main" id="{07EA1D50-E501-4741-A810-25C51778C955}"/>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nvGrpSpPr>
              <p:cNvPr id="152" name="Group 151">
                <a:extLst>
                  <a:ext uri="{FF2B5EF4-FFF2-40B4-BE49-F238E27FC236}">
                    <a16:creationId xmlns:a16="http://schemas.microsoft.com/office/drawing/2014/main" id="{9E718027-031A-4CFF-9872-3437D1C837A3}"/>
                  </a:ext>
                </a:extLst>
              </p:cNvPr>
              <p:cNvGrpSpPr/>
              <p:nvPr/>
            </p:nvGrpSpPr>
            <p:grpSpPr>
              <a:xfrm>
                <a:off x="3912354" y="4524177"/>
                <a:ext cx="450795" cy="335921"/>
                <a:chOff x="8584104" y="1973913"/>
                <a:chExt cx="366775" cy="273311"/>
              </a:xfrm>
            </p:grpSpPr>
            <p:sp>
              <p:nvSpPr>
                <p:cNvPr id="153" name="Freeform 5">
                  <a:extLst>
                    <a:ext uri="{FF2B5EF4-FFF2-40B4-BE49-F238E27FC236}">
                      <a16:creationId xmlns:a16="http://schemas.microsoft.com/office/drawing/2014/main" id="{7B96DA63-6A7A-476A-8FB6-D1964443BA87}"/>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sp>
              <p:nvSpPr>
                <p:cNvPr id="154" name="Freeform 36">
                  <a:extLst>
                    <a:ext uri="{FF2B5EF4-FFF2-40B4-BE49-F238E27FC236}">
                      <a16:creationId xmlns:a16="http://schemas.microsoft.com/office/drawing/2014/main" id="{D73B48A6-5356-4AC3-A666-F88FB46463BF}"/>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grpSp>
        </p:grpSp>
        <p:grpSp>
          <p:nvGrpSpPr>
            <p:cNvPr id="144" name="Group 143">
              <a:extLst>
                <a:ext uri="{FF2B5EF4-FFF2-40B4-BE49-F238E27FC236}">
                  <a16:creationId xmlns:a16="http://schemas.microsoft.com/office/drawing/2014/main" id="{1BDD6E45-E3D9-42B3-A107-3B63EEF250D4}"/>
                </a:ext>
              </a:extLst>
            </p:cNvPr>
            <p:cNvGrpSpPr/>
            <p:nvPr/>
          </p:nvGrpSpPr>
          <p:grpSpPr>
            <a:xfrm>
              <a:off x="3172136" y="4665731"/>
              <a:ext cx="415999" cy="415999"/>
              <a:chOff x="3786609" y="4334344"/>
              <a:chExt cx="709838" cy="709838"/>
            </a:xfrm>
          </p:grpSpPr>
          <p:sp>
            <p:nvSpPr>
              <p:cNvPr id="147" name="Oval 146">
                <a:extLst>
                  <a:ext uri="{FF2B5EF4-FFF2-40B4-BE49-F238E27FC236}">
                    <a16:creationId xmlns:a16="http://schemas.microsoft.com/office/drawing/2014/main" id="{067761D4-BD8A-4994-9CAB-1FD6F74F25B6}"/>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nvGrpSpPr>
              <p:cNvPr id="148" name="Group 147">
                <a:extLst>
                  <a:ext uri="{FF2B5EF4-FFF2-40B4-BE49-F238E27FC236}">
                    <a16:creationId xmlns:a16="http://schemas.microsoft.com/office/drawing/2014/main" id="{D07B3180-4B3E-4850-B35D-41A63CF3D9A9}"/>
                  </a:ext>
                </a:extLst>
              </p:cNvPr>
              <p:cNvGrpSpPr/>
              <p:nvPr/>
            </p:nvGrpSpPr>
            <p:grpSpPr>
              <a:xfrm>
                <a:off x="3912354" y="4524177"/>
                <a:ext cx="450795" cy="335921"/>
                <a:chOff x="8584104" y="1973913"/>
                <a:chExt cx="366775" cy="273311"/>
              </a:xfrm>
            </p:grpSpPr>
            <p:sp>
              <p:nvSpPr>
                <p:cNvPr id="149" name="Freeform 5">
                  <a:extLst>
                    <a:ext uri="{FF2B5EF4-FFF2-40B4-BE49-F238E27FC236}">
                      <a16:creationId xmlns:a16="http://schemas.microsoft.com/office/drawing/2014/main" id="{51F9E7E7-03F3-48EC-BAF4-5ADE48CD00F9}"/>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sp>
              <p:nvSpPr>
                <p:cNvPr id="150" name="Freeform 36">
                  <a:extLst>
                    <a:ext uri="{FF2B5EF4-FFF2-40B4-BE49-F238E27FC236}">
                      <a16:creationId xmlns:a16="http://schemas.microsoft.com/office/drawing/2014/main" id="{D5D1C58F-AA6E-442D-AEB7-630CE086D96D}"/>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grpSp>
        </p:grpSp>
        <p:sp>
          <p:nvSpPr>
            <p:cNvPr id="145" name="Rectangle 144">
              <a:extLst>
                <a:ext uri="{FF2B5EF4-FFF2-40B4-BE49-F238E27FC236}">
                  <a16:creationId xmlns:a16="http://schemas.microsoft.com/office/drawing/2014/main" id="{90EFC4CF-5F02-4694-8F02-67108F995B6D}"/>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cs typeface="+mn-cs"/>
                </a:rPr>
                <a:t>SMA</a:t>
              </a:r>
              <a:endParaRPr lang="en-US" sz="100" b="0" kern="0" spc="-38" dirty="0">
                <a:solidFill>
                  <a:prstClr val="black"/>
                </a:solidFill>
                <a:cs typeface="+mn-cs"/>
              </a:endParaRPr>
            </a:p>
          </p:txBody>
        </p:sp>
        <p:sp>
          <p:nvSpPr>
            <p:cNvPr id="146" name="Rounded Rectangle 138">
              <a:extLst>
                <a:ext uri="{FF2B5EF4-FFF2-40B4-BE49-F238E27FC236}">
                  <a16:creationId xmlns:a16="http://schemas.microsoft.com/office/drawing/2014/main" id="{F26579A1-A337-4522-A5B2-7A6D59B78D03}"/>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sp>
        <p:nvSpPr>
          <p:cNvPr id="174" name="Freeform 167">
            <a:extLst>
              <a:ext uri="{FF2B5EF4-FFF2-40B4-BE49-F238E27FC236}">
                <a16:creationId xmlns:a16="http://schemas.microsoft.com/office/drawing/2014/main" id="{3A7CF8DB-A1BF-452A-8BA0-F670AE8CB7D0}"/>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175" name="Up-Down Arrow 168">
            <a:extLst>
              <a:ext uri="{FF2B5EF4-FFF2-40B4-BE49-F238E27FC236}">
                <a16:creationId xmlns:a16="http://schemas.microsoft.com/office/drawing/2014/main" id="{84335765-F8D7-4F3C-9648-041DC6EA8E29}"/>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76" name="TextBox 175">
            <a:extLst>
              <a:ext uri="{FF2B5EF4-FFF2-40B4-BE49-F238E27FC236}">
                <a16:creationId xmlns:a16="http://schemas.microsoft.com/office/drawing/2014/main" id="{2CBBB24D-F023-4354-8C39-96F07BE74596}"/>
              </a:ext>
            </a:extLst>
          </p:cNvPr>
          <p:cNvSpPr txBox="1"/>
          <p:nvPr/>
        </p:nvSpPr>
        <p:spPr>
          <a:xfrm>
            <a:off x="6256897" y="4230706"/>
            <a:ext cx="898859" cy="948691"/>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cs typeface="+mn-cs"/>
              </a:rPr>
              <a:t>Hyper-V</a:t>
            </a:r>
          </a:p>
          <a:p>
            <a:pPr defTabSz="685328">
              <a:lnSpc>
                <a:spcPct val="90000"/>
              </a:lnSpc>
              <a:defRPr/>
            </a:pPr>
            <a:r>
              <a:rPr lang="en-US" sz="1050" b="0" kern="0" spc="-38" dirty="0">
                <a:solidFill>
                  <a:prstClr val="white"/>
                </a:solidFill>
                <a:cs typeface="+mn-cs"/>
              </a:rPr>
              <a:t>VMWare</a:t>
            </a:r>
          </a:p>
          <a:p>
            <a:pPr defTabSz="685328">
              <a:lnSpc>
                <a:spcPct val="90000"/>
              </a:lnSpc>
              <a:defRPr/>
            </a:pPr>
            <a:r>
              <a:rPr lang="en-US" sz="1050" b="0" kern="0" spc="-38" dirty="0">
                <a:solidFill>
                  <a:prstClr val="white"/>
                </a:solidFill>
                <a:cs typeface="+mn-cs"/>
              </a:rPr>
              <a:t>OpenStack</a:t>
            </a:r>
          </a:p>
          <a:p>
            <a:pPr defTabSz="685800" fontAlgn="auto">
              <a:lnSpc>
                <a:spcPct val="90000"/>
              </a:lnSpc>
              <a:spcBef>
                <a:spcPts val="0"/>
              </a:spcBef>
              <a:spcAft>
                <a:spcPts val="450"/>
              </a:spcAft>
              <a:defRPr/>
            </a:pPr>
            <a:endParaRPr lang="en-US" sz="1050" b="0" kern="0" dirty="0">
              <a:solidFill>
                <a:prstClr val="white"/>
              </a:solidFill>
              <a:cs typeface="+mn-cs"/>
            </a:endParaRPr>
          </a:p>
        </p:txBody>
      </p:sp>
      <p:sp>
        <p:nvSpPr>
          <p:cNvPr id="177" name="Up-Down Arrow 170">
            <a:extLst>
              <a:ext uri="{FF2B5EF4-FFF2-40B4-BE49-F238E27FC236}">
                <a16:creationId xmlns:a16="http://schemas.microsoft.com/office/drawing/2014/main" id="{B8CF97EE-C319-4E76-980C-EAEC58470CE7}"/>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78" name="Freeform 95">
            <a:extLst>
              <a:ext uri="{FF2B5EF4-FFF2-40B4-BE49-F238E27FC236}">
                <a16:creationId xmlns:a16="http://schemas.microsoft.com/office/drawing/2014/main" id="{13B0AC14-0458-4FDC-8CF6-72B6EA769F98}"/>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179" name="Rectangle 178">
            <a:extLst>
              <a:ext uri="{FF2B5EF4-FFF2-40B4-BE49-F238E27FC236}">
                <a16:creationId xmlns:a16="http://schemas.microsoft.com/office/drawing/2014/main" id="{D98996C5-243B-49AA-B5C1-793509FDDF50}"/>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cs typeface="+mn-cs"/>
              </a:rPr>
              <a:t>Azure Automation</a:t>
            </a:r>
            <a:endParaRPr lang="en-US" sz="714" b="0" kern="0" spc="-38" dirty="0">
              <a:gradFill>
                <a:gsLst>
                  <a:gs pos="0">
                    <a:srgbClr val="FFFFFF"/>
                  </a:gs>
                  <a:gs pos="100000">
                    <a:srgbClr val="FFFFFF"/>
                  </a:gs>
                </a:gsLst>
                <a:lin ang="5400000" scaled="0"/>
              </a:gradFill>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normAutofit fontScale="70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0"/>
          </p:nvPr>
        </p:nvSpPr>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03B15D5-7FEA-4EE0-8C9D-EF995EE5DE0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
        <p:nvSpPr>
          <p:cNvPr id="4" name="Text Placeholder 3">
            <a:extLst>
              <a:ext uri="{FF2B5EF4-FFF2-40B4-BE49-F238E27FC236}">
                <a16:creationId xmlns:a16="http://schemas.microsoft.com/office/drawing/2014/main" id="{3597CE37-408E-4CC7-884D-F81F463FD1C1}"/>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Your Organization</a:t>
            </a:r>
            <a:endParaRPr lang="en-US" sz="2100" kern="0" dirty="0">
              <a:solidFill>
                <a:srgbClr val="505050"/>
              </a:solidFill>
              <a:ea typeface="Verdana" panose="020B0604030504040204" pitchFamily="34" charset="0"/>
              <a:cs typeface="Segoe UI" pitchFamily="34" charset="0"/>
            </a:endParaRP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Leverage Microsoft resources</a:t>
            </a:r>
          </a:p>
          <a:p>
            <a:pPr defTabSz="699354">
              <a:lnSpc>
                <a:spcPct val="90000"/>
              </a:lnSpc>
              <a:defRPr/>
            </a:pPr>
            <a:br>
              <a:rPr lang="en-US" kern="0" dirty="0">
                <a:solidFill>
                  <a:srgbClr val="505050"/>
                </a:solidFill>
                <a:ea typeface="Verdana" panose="020B0604030504040204" pitchFamily="34" charset="0"/>
                <a:cs typeface="Segoe UI" pitchFamily="34" charset="0"/>
              </a:rPr>
            </a:br>
            <a:endParaRPr lang="en-US" sz="1500" kern="0" dirty="0">
              <a:solidFill>
                <a:srgbClr val="505050"/>
              </a:solidFill>
              <a:ea typeface="Verdana" panose="020B0604030504040204"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MICROSOFT RESOURCES</a:t>
            </a:r>
            <a:endParaRPr lang="en-US" sz="1500" kern="0" dirty="0">
              <a:solidFill>
                <a:srgbClr val="505050"/>
              </a:solidFill>
              <a:ea typeface="Verdana" panose="020B0604030504040204" pitchFamily="34" charset="0"/>
              <a:cs typeface="Segoe UI" pitchFamily="34" charset="0"/>
            </a:endParaRP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Proactive and reactive support </a:t>
            </a:r>
          </a:p>
          <a:p>
            <a:pPr defTabSz="699354">
              <a:lnSpc>
                <a:spcPct val="90000"/>
              </a:lnSpc>
              <a:defRPr/>
            </a:pPr>
            <a:endParaRPr lang="en-US" kern="0" dirty="0">
              <a:solidFill>
                <a:srgbClr val="505050"/>
              </a:solidFill>
              <a:ea typeface="Verdana" panose="020B0604030504040204"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CLOUD PLATFORM RELIABILITY </a:t>
            </a:r>
            <a:endParaRPr lang="en-US" kern="0" dirty="0">
              <a:solidFill>
                <a:srgbClr val="505050"/>
              </a:solidFill>
              <a:ea typeface="Verdana" panose="020B0604030504040204" pitchFamily="34" charset="0"/>
              <a:cs typeface="Segoe UI" pitchFamily="34" charset="0"/>
            </a:endParaRPr>
          </a:p>
          <a:p>
            <a:pPr defTabSz="699354">
              <a:lnSpc>
                <a:spcPct val="90000"/>
              </a:lnSpc>
              <a:defRPr/>
            </a:pPr>
            <a:r>
              <a:rPr lang="en-US" sz="1500" kern="0" dirty="0">
                <a:solidFill>
                  <a:srgbClr val="505050"/>
                </a:solidFill>
                <a:ea typeface="Verdana" panose="020B0604030504040204"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idx="1"/>
          </p:nvPr>
        </p:nvSpPr>
        <p:spPr>
          <a:xfrm>
            <a:off x="261188" y="5454469"/>
            <a:ext cx="8574837" cy="1263571"/>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77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endParaRPr lang="en-US" dirty="0"/>
          </a:p>
        </p:txBody>
      </p:sp>
      <p:sp>
        <p:nvSpPr>
          <p:cNvPr id="13" name="Text Placeholder 12">
            <a:extLst>
              <a:ext uri="{FF2B5EF4-FFF2-40B4-BE49-F238E27FC236}">
                <a16:creationId xmlns:a16="http://schemas.microsoft.com/office/drawing/2014/main" id="{4857BC72-532A-424D-8397-109A04CB8A9C}"/>
              </a:ext>
            </a:extLst>
          </p:cNvPr>
          <p:cNvSpPr>
            <a:spLocks noGrp="1"/>
          </p:cNvSpPr>
          <p:nvPr>
            <p:ph type="body" sz="quarter" idx="11"/>
          </p:nvPr>
        </p:nvSpPr>
        <p:spPr/>
        <p:txBody>
          <a:bodyPr/>
          <a:lstStyle/>
          <a:p>
            <a:r>
              <a:rPr lang="en-US" dirty="0">
                <a:hlinkClick r:id="rId3"/>
              </a:rPr>
              <a:t>https://www.microsoft.com/en-ie/learning/exam-70-535.aspx</a:t>
            </a:r>
            <a:r>
              <a:rPr lang="en-US" dirty="0"/>
              <a:t> </a:t>
            </a:r>
          </a:p>
        </p:txBody>
      </p:sp>
      <p:sp>
        <p:nvSpPr>
          <p:cNvPr id="14" name="Text Placeholder 13">
            <a:extLst>
              <a:ext uri="{FF2B5EF4-FFF2-40B4-BE49-F238E27FC236}">
                <a16:creationId xmlns:a16="http://schemas.microsoft.com/office/drawing/2014/main" id="{72BF3818-0B8C-4850-BBB7-AA7512EBB30A}"/>
              </a:ext>
            </a:extLst>
          </p:cNvPr>
          <p:cNvSpPr>
            <a:spLocks noGrp="1"/>
          </p:cNvSpPr>
          <p:nvPr>
            <p:ph type="body" sz="quarter" idx="12"/>
          </p:nvPr>
        </p:nvSpPr>
        <p:spPr/>
        <p:txBody>
          <a:bodyPr/>
          <a:lstStyle/>
          <a:p>
            <a:endParaRPr lang="en-US" dirty="0"/>
          </a:p>
        </p:txBody>
      </p:sp>
      <p:sp>
        <p:nvSpPr>
          <p:cNvPr id="11" name="Freeform 5">
            <a:extLst>
              <a:ext uri="{FF2B5EF4-FFF2-40B4-BE49-F238E27FC236}">
                <a16:creationId xmlns:a16="http://schemas.microsoft.com/office/drawing/2014/main" id="{A1218AF4-4000-4A87-8D77-AEC2B0F97240}"/>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2" name="Picture 2" descr="Image result for triangle alert azure">
            <a:extLst>
              <a:ext uri="{FF2B5EF4-FFF2-40B4-BE49-F238E27FC236}">
                <a16:creationId xmlns:a16="http://schemas.microsoft.com/office/drawing/2014/main" id="{83575C4B-DD47-4BD4-B098-8727D6750D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65638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Verdana" panose="020B0604030504040204" pitchFamily="34" charset="0"/>
              </a:rPr>
              <a:t>Collect and correlate data from multiple sources</a:t>
            </a:r>
          </a:p>
          <a:p>
            <a:r>
              <a:rPr lang="en-US" sz="1800" dirty="0">
                <a:solidFill>
                  <a:srgbClr val="505050"/>
                </a:solidFill>
                <a:latin typeface="Verdana" panose="020B0604030504040204" pitchFamily="34" charset="0"/>
              </a:rPr>
              <a:t>Collect and analyze Azure activity logs</a:t>
            </a:r>
          </a:p>
          <a:p>
            <a:r>
              <a:rPr lang="en-US" sz="1800" dirty="0">
                <a:solidFill>
                  <a:srgbClr val="505050"/>
                </a:solidFill>
                <a:latin typeface="Verdana" panose="020B0604030504040204" pitchFamily="34" charset="0"/>
              </a:rPr>
              <a:t>Customize dashboards to focus on what matters most to you</a:t>
            </a:r>
          </a:p>
          <a:p>
            <a:r>
              <a:rPr lang="en-US" sz="1800" dirty="0">
                <a:solidFill>
                  <a:srgbClr val="505050"/>
                </a:solidFill>
                <a:latin typeface="Verdana" panose="020B0604030504040204" pitchFamily="34" charset="0"/>
              </a:rPr>
              <a:t>Perform rich data exploration with interactive queries</a:t>
            </a:r>
          </a:p>
          <a:p>
            <a:r>
              <a:rPr lang="en-US" sz="1800" dirty="0">
                <a:solidFill>
                  <a:srgbClr val="505050"/>
                </a:solidFill>
                <a:latin typeface="Verdana" panose="020B0604030504040204" pitchFamily="34" charset="0"/>
              </a:rPr>
              <a:t>Use smart analytics powered by machine learning</a:t>
            </a:r>
          </a:p>
          <a:p>
            <a:r>
              <a:rPr lang="en-US" sz="1800" dirty="0">
                <a:solidFill>
                  <a:srgbClr val="505050"/>
                </a:solidFill>
                <a:latin typeface="Verdana" panose="020B0604030504040204" pitchFamily="34" charset="0"/>
              </a:rPr>
              <a:t>Turn insights into action with built-in notification and automation</a:t>
            </a:r>
          </a:p>
          <a:p>
            <a:endParaRPr lang="en-US" sz="1800" dirty="0">
              <a:solidFill>
                <a:srgbClr val="5F5F5F">
                  <a:alpha val="99000"/>
                </a:srgbClr>
              </a:solidFill>
              <a:latin typeface="Verdana" panose="020B0604030504040204" pitchFamily="34" charset="0"/>
            </a:endParaRPr>
          </a:p>
          <a:p>
            <a:pPr marL="2381" indent="0">
              <a:lnSpc>
                <a:spcPct val="100000"/>
              </a:lnSpc>
              <a:buNone/>
            </a:pPr>
            <a:endParaRPr lang="en-US" sz="1800" dirty="0">
              <a:solidFill>
                <a:srgbClr val="5F5F5F">
                  <a:alpha val="99000"/>
                </a:srgbClr>
              </a:solidFill>
              <a:latin typeface="Verdana" panose="020B0604030504040204" pitchFamily="34" charset="0"/>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938992"/>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Verdana" panose="020B0604030504040204" pitchFamily="34" charset="0"/>
              </a:rPr>
              <a:t>View and manage all your monitoring data easily</a:t>
            </a:r>
          </a:p>
          <a:p>
            <a:r>
              <a:rPr lang="en-US" sz="2100" dirty="0">
                <a:solidFill>
                  <a:srgbClr val="505050"/>
                </a:solidFill>
                <a:latin typeface="Verdana" panose="020B0604030504040204" pitchFamily="34" charset="0"/>
              </a:rPr>
              <a:t>Set up alerts and take automated actions</a:t>
            </a:r>
          </a:p>
          <a:p>
            <a:r>
              <a:rPr lang="en-US" sz="2100" dirty="0">
                <a:solidFill>
                  <a:srgbClr val="505050"/>
                </a:solidFill>
                <a:latin typeface="Verdana" panose="020B0604030504040204" pitchFamily="34" charset="0"/>
              </a:rPr>
              <a:t>Diagnose operational issues quickly</a:t>
            </a:r>
          </a:p>
          <a:p>
            <a:r>
              <a:rPr lang="en-US" sz="2100" dirty="0">
                <a:solidFill>
                  <a:srgbClr val="505050"/>
                </a:solidFill>
                <a:latin typeface="Verdana" panose="020B0604030504040204"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GuruSkill">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4889</Words>
  <Application>Microsoft Office PowerPoint</Application>
  <PresentationFormat>Presentación en pantalla (4:3)</PresentationFormat>
  <Paragraphs>605</Paragraphs>
  <Slides>41</Slides>
  <Notes>38</Notes>
  <HiddenSlides>0</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41</vt:i4>
      </vt:variant>
    </vt:vector>
  </HeadingPairs>
  <TitlesOfParts>
    <vt:vector size="58" baseType="lpstr">
      <vt:lpstr>Calibri</vt:lpstr>
      <vt:lpstr>Segoe UI Semilight</vt:lpstr>
      <vt:lpstr>Times New Roman</vt:lpstr>
      <vt:lpstr>Consolas</vt:lpstr>
      <vt:lpstr>Courier New</vt:lpstr>
      <vt:lpstr>Wingdings</vt:lpstr>
      <vt:lpstr>Segoe UI Light</vt:lpstr>
      <vt:lpstr>Segoe UI</vt:lpstr>
      <vt:lpstr>Mangal</vt:lpstr>
      <vt:lpstr>Segoe UI Symbol</vt:lpstr>
      <vt:lpstr>Arial</vt:lpstr>
      <vt:lpstr>Segoe UI (Body)</vt:lpstr>
      <vt:lpstr>MS PGothic</vt:lpstr>
      <vt:lpstr>Verdana</vt:lpstr>
      <vt:lpstr>Segoe UI Semibold</vt:lpstr>
      <vt:lpstr>Segoe UI Bold</vt:lpstr>
      <vt:lpstr>GuruSkill</vt:lpstr>
      <vt:lpstr>Exam 70-535 Architecting Microsoft Azure Solutions </vt:lpstr>
      <vt:lpstr>Presentación de PowerPoint</vt:lpstr>
      <vt:lpstr>Design for Operations</vt:lpstr>
      <vt:lpstr>Design for Operations</vt:lpstr>
      <vt:lpstr>Azure is a cloud partnership</vt:lpstr>
      <vt:lpstr>Monitoring and Alerting</vt:lpstr>
      <vt:lpstr>Design an application monitoring and alerting strategy</vt:lpstr>
      <vt:lpstr>Log Analytics</vt:lpstr>
      <vt:lpstr>Azure Monitor</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Exam 70-535 Architecting Microsoft Azure Solutions Data &amp; Cloud Skill Up Workshop - Azure Fundamentals </vt:lpstr>
      <vt:lpstr>Scenarios</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Azure Automation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2018-06-19T20:18:14Z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2018-06-06T02:13:31.7419770Z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